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4235" r:id="rId2"/>
    <p:sldMasterId id="2147484330" r:id="rId3"/>
    <p:sldMasterId id="2147484371" r:id="rId4"/>
    <p:sldMasterId id="2147484383" r:id="rId5"/>
    <p:sldMasterId id="2147484393" r:id="rId6"/>
    <p:sldMasterId id="2147484405" r:id="rId7"/>
    <p:sldMasterId id="2147484418" r:id="rId8"/>
  </p:sldMasterIdLst>
  <p:notesMasterIdLst>
    <p:notesMasterId r:id="rId21"/>
  </p:notesMasterIdLst>
  <p:sldIdLst>
    <p:sldId id="629" r:id="rId9"/>
    <p:sldId id="689" r:id="rId10"/>
    <p:sldId id="749" r:id="rId11"/>
    <p:sldId id="751" r:id="rId12"/>
    <p:sldId id="753" r:id="rId13"/>
    <p:sldId id="755" r:id="rId14"/>
    <p:sldId id="756" r:id="rId15"/>
    <p:sldId id="757" r:id="rId16"/>
    <p:sldId id="758" r:id="rId17"/>
    <p:sldId id="759" r:id="rId18"/>
    <p:sldId id="760" r:id="rId19"/>
    <p:sldId id="7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534D94-7335-4D3F-90CA-B44C99A47739}">
          <p14:sldIdLst>
            <p14:sldId id="629"/>
            <p14:sldId id="689"/>
            <p14:sldId id="749"/>
            <p14:sldId id="751"/>
            <p14:sldId id="753"/>
            <p14:sldId id="755"/>
            <p14:sldId id="756"/>
            <p14:sldId id="757"/>
            <p14:sldId id="758"/>
            <p14:sldId id="759"/>
            <p14:sldId id="760"/>
            <p14:sldId id="7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2E1D"/>
    <a:srgbClr val="FDDD66"/>
    <a:srgbClr val="FFFC06"/>
    <a:srgbClr val="000000"/>
    <a:srgbClr val="F8E71E"/>
    <a:srgbClr val="96DC88"/>
    <a:srgbClr val="006DB4"/>
    <a:srgbClr val="FFFF09"/>
    <a:srgbClr val="E91002"/>
    <a:srgbClr val="1116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456" autoAdjust="0"/>
    <p:restoredTop sz="94660"/>
  </p:normalViewPr>
  <p:slideViewPr>
    <p:cSldViewPr snapToGrid="0">
      <p:cViewPr varScale="1">
        <p:scale>
          <a:sx n="103" d="100"/>
          <a:sy n="103" d="100"/>
        </p:scale>
        <p:origin x="138" y="3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FF1CC-E24B-483D-B2AA-82398F1E6EAD}" type="datetimeFigureOut">
              <a:rPr lang="en-US" smtClean="0"/>
              <a:t>6/4/2019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0B15E-669A-4EC6-82B0-8FE67CE39CF9}" type="slidenum">
              <a:rPr lang="en-US" smtClean="0"/>
              <a:t>‹#›</a:t>
            </a:fld>
            <a:endParaRPr lang="en-US"/>
          </a:p>
        </p:txBody>
      </p:sp>
    </p:spTree>
    <p:extLst>
      <p:ext uri="{BB962C8B-B14F-4D97-AF65-F5344CB8AC3E}">
        <p14:creationId xmlns:p14="http://schemas.microsoft.com/office/powerpoint/2010/main" val="2615302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8874B-FE22-41A0-8249-45C690F079C5}"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2697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8953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380178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08"/>
            <a:ext cx="24384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370145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550168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2979760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985200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183947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11936" y="609605"/>
            <a:ext cx="4876800" cy="639763"/>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536" y="609605"/>
            <a:ext cx="4876800" cy="639763"/>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CA">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1" name="Straight Connector 10"/>
          <p:cNvCxnSpPr/>
          <p:nvPr/>
        </p:nvCxnSpPr>
        <p:spPr>
          <a:xfrm>
            <a:off x="1011936" y="1249363"/>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3"/>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146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CA">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562674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CA">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2195613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4947821" y="457254"/>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16087"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0" name="Straight Connector 9"/>
          <p:cNvCxnSpPr/>
          <p:nvPr/>
        </p:nvCxnSpPr>
        <p:spPr>
          <a:xfrm rot="5400000">
            <a:off x="2871259" y="2514345"/>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42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4020842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33856" y="3505250"/>
            <a:ext cx="9855200" cy="804863"/>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832254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957138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57"/>
            <a:ext cx="24384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1795274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8763D8-719F-4A69-8C0D-2FAF1719CC1D}"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4105606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763D8-719F-4A69-8C0D-2FAF1719CC1D}"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1042204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8763D8-719F-4A69-8C0D-2FAF1719CC1D}"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3638021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8763D8-719F-4A69-8C0D-2FAF1719CC1D}"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637024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8763D8-719F-4A69-8C0D-2FAF1719CC1D}" type="datetimeFigureOut">
              <a:rPr lang="en-US" smtClean="0"/>
              <a:t>6/4/2019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4023514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8763D8-719F-4A69-8C0D-2FAF1719CC1D}" type="datetimeFigureOut">
              <a:rPr lang="en-US" smtClean="0"/>
              <a:t>6/4/2019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3354287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763D8-719F-4A69-8C0D-2FAF1719CC1D}" type="datetimeFigureOut">
              <a:rPr lang="en-US" smtClean="0"/>
              <a:t>6/4/2019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1015483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720134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8763D8-719F-4A69-8C0D-2FAF1719CC1D}"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3746602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8763D8-719F-4A69-8C0D-2FAF1719CC1D}" type="datetimeFigureOut">
              <a:rPr lang="en-US" smtClean="0"/>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4035918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763D8-719F-4A69-8C0D-2FAF1719CC1D}"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353709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763D8-719F-4A69-8C0D-2FAF1719CC1D}" type="datetimeFigureOut">
              <a:rPr lang="en-US" smtClean="0"/>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5AC0-C0D3-42ED-B203-B4766023825D}" type="slidenum">
              <a:rPr lang="en-US" smtClean="0"/>
              <a:t>‹#›</a:t>
            </a:fld>
            <a:endParaRPr lang="en-US"/>
          </a:p>
        </p:txBody>
      </p:sp>
    </p:spTree>
    <p:extLst>
      <p:ext uri="{BB962C8B-B14F-4D97-AF65-F5344CB8AC3E}">
        <p14:creationId xmlns:p14="http://schemas.microsoft.com/office/powerpoint/2010/main" val="1715938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3600" y="1498602"/>
            <a:ext cx="7010400" cy="3298825"/>
          </a:xfrm>
        </p:spPr>
        <p:txBody>
          <a:bodyPr>
            <a:normAutofit/>
          </a:bodyPr>
          <a:lstStyle>
            <a:lvl1pPr>
              <a:lnSpc>
                <a:spcPct val="90000"/>
              </a:lnSpc>
              <a:defRPr sz="5400" cap="none" baseline="0"/>
            </a:lvl1pPr>
          </a:lstStyle>
          <a:p>
            <a:r>
              <a:rPr lang="en-US" smtClean="0"/>
              <a:t>Click to edit Master title style</a:t>
            </a:r>
            <a:endParaRPr/>
          </a:p>
        </p:txBody>
      </p:sp>
      <p:sp>
        <p:nvSpPr>
          <p:cNvPr id="3" name="Subtitle 2"/>
          <p:cNvSpPr>
            <a:spLocks noGrp="1"/>
          </p:cNvSpPr>
          <p:nvPr>
            <p:ph type="subTitle" idx="1"/>
          </p:nvPr>
        </p:nvSpPr>
        <p:spPr>
          <a:xfrm>
            <a:off x="4673600" y="4927600"/>
            <a:ext cx="7010400"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4224406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6/4/2019</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63235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4445000"/>
            <a:ext cx="7010400" cy="1930400"/>
          </a:xfrm>
        </p:spPr>
        <p:txBody>
          <a:bodyPr anchor="t">
            <a:normAutofit/>
          </a:bodyPr>
          <a:lstStyle>
            <a:lvl1pPr algn="l">
              <a:defRPr sz="54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812800" y="3124201"/>
            <a:ext cx="7010400"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29734340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992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6/4/2019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15719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1665"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Edit Master text styles</a:t>
            </a:r>
          </a:p>
        </p:txBody>
      </p:sp>
      <p:sp>
        <p:nvSpPr>
          <p:cNvPr id="4" name="Content Placeholder 3"/>
          <p:cNvSpPr>
            <a:spLocks noGrp="1"/>
          </p:cNvSpPr>
          <p:nvPr>
            <p:ph sz="half" idx="2"/>
          </p:nvPr>
        </p:nvSpPr>
        <p:spPr>
          <a:xfrm>
            <a:off x="11176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303264"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Edit Master text styles</a:t>
            </a:r>
          </a:p>
        </p:txBody>
      </p:sp>
      <p:sp>
        <p:nvSpPr>
          <p:cNvPr id="6" name="Content Placeholder 5"/>
          <p:cNvSpPr>
            <a:spLocks noGrp="1"/>
          </p:cNvSpPr>
          <p:nvPr>
            <p:ph sz="quarter" idx="4"/>
          </p:nvPr>
        </p:nvSpPr>
        <p:spPr>
          <a:xfrm>
            <a:off x="62992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6/4/2019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8045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6/4/2019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28354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37622902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6/4/2019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191013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304801" y="1701800"/>
            <a:ext cx="3352800" cy="2844800"/>
          </a:xfrm>
        </p:spPr>
        <p:txBody>
          <a:bodyPr anchor="b">
            <a:normAutofit/>
          </a:bodyPr>
          <a:lstStyle>
            <a:lvl1pPr algn="l">
              <a:defRPr sz="2000" b="1"/>
            </a:lvl1pPr>
          </a:lstStyle>
          <a:p>
            <a:r>
              <a:rPr lang="en-US" smtClean="0"/>
              <a:t>Click to edit Master title style</a:t>
            </a:r>
            <a:endParaRPr/>
          </a:p>
        </p:txBody>
      </p:sp>
      <p:sp>
        <p:nvSpPr>
          <p:cNvPr id="4" name="Text Placeholder 3"/>
          <p:cNvSpPr>
            <a:spLocks noGrp="1"/>
          </p:cNvSpPr>
          <p:nvPr>
            <p:ph type="body" sz="half" idx="2"/>
          </p:nvPr>
        </p:nvSpPr>
        <p:spPr>
          <a:xfrm>
            <a:off x="304801" y="4648200"/>
            <a:ext cx="3352800"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Edit Master text styles</a:t>
            </a:r>
          </a:p>
        </p:txBody>
      </p:sp>
      <p:sp>
        <p:nvSpPr>
          <p:cNvPr id="3" name="Content Placeholder 2"/>
          <p:cNvSpPr>
            <a:spLocks noGrp="1"/>
          </p:cNvSpPr>
          <p:nvPr>
            <p:ph idx="1"/>
          </p:nvPr>
        </p:nvSpPr>
        <p:spPr>
          <a:xfrm>
            <a:off x="4470401" y="482600"/>
            <a:ext cx="6807200"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6/4/2019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220624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801"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2438401" y="4800600"/>
            <a:ext cx="7315200" cy="762000"/>
          </a:xfrm>
        </p:spPr>
        <p:txBody>
          <a:bodyPr anchor="b">
            <a:normAutofit/>
          </a:bodyPr>
          <a:lstStyle>
            <a:lvl1pPr algn="l">
              <a:defRPr sz="2000" b="1"/>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8401" y="279402"/>
            <a:ext cx="7315200"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2438401" y="5562600"/>
            <a:ext cx="7315200"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6/4/2019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291239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6/4/2019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208309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5200" y="274639"/>
            <a:ext cx="1422400" cy="589756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17600" y="274639"/>
            <a:ext cx="8534401" cy="589756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6/4/2019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8566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4800"/>
              <a:buNone/>
              <a:defRPr sz="6400">
                <a:solidFill>
                  <a:schemeClr val="lt1"/>
                </a:solidFill>
              </a:defRPr>
            </a:lvl1pPr>
            <a:lvl2pPr lvl="1" algn="ctr">
              <a:spcBef>
                <a:spcPts val="0"/>
              </a:spcBef>
              <a:spcAft>
                <a:spcPts val="0"/>
              </a:spcAft>
              <a:buClr>
                <a:schemeClr val="lt1"/>
              </a:buClr>
              <a:buSzPts val="4800"/>
              <a:buNone/>
              <a:defRPr sz="6400">
                <a:solidFill>
                  <a:schemeClr val="lt1"/>
                </a:solidFill>
              </a:defRPr>
            </a:lvl2pPr>
            <a:lvl3pPr lvl="2" algn="ctr">
              <a:spcBef>
                <a:spcPts val="0"/>
              </a:spcBef>
              <a:spcAft>
                <a:spcPts val="0"/>
              </a:spcAft>
              <a:buClr>
                <a:schemeClr val="lt1"/>
              </a:buClr>
              <a:buSzPts val="4800"/>
              <a:buNone/>
              <a:defRPr sz="6400">
                <a:solidFill>
                  <a:schemeClr val="lt1"/>
                </a:solidFill>
              </a:defRPr>
            </a:lvl3pPr>
            <a:lvl4pPr lvl="3" algn="ctr">
              <a:spcBef>
                <a:spcPts val="0"/>
              </a:spcBef>
              <a:spcAft>
                <a:spcPts val="0"/>
              </a:spcAft>
              <a:buClr>
                <a:schemeClr val="lt1"/>
              </a:buClr>
              <a:buSzPts val="4800"/>
              <a:buNone/>
              <a:defRPr sz="6400">
                <a:solidFill>
                  <a:schemeClr val="lt1"/>
                </a:solidFill>
              </a:defRPr>
            </a:lvl4pPr>
            <a:lvl5pPr lvl="4" algn="ctr">
              <a:spcBef>
                <a:spcPts val="0"/>
              </a:spcBef>
              <a:spcAft>
                <a:spcPts val="0"/>
              </a:spcAft>
              <a:buClr>
                <a:schemeClr val="lt1"/>
              </a:buClr>
              <a:buSzPts val="4800"/>
              <a:buNone/>
              <a:defRPr sz="6400">
                <a:solidFill>
                  <a:schemeClr val="lt1"/>
                </a:solidFill>
              </a:defRPr>
            </a:lvl5pPr>
            <a:lvl6pPr lvl="5" algn="ctr">
              <a:spcBef>
                <a:spcPts val="0"/>
              </a:spcBef>
              <a:spcAft>
                <a:spcPts val="0"/>
              </a:spcAft>
              <a:buClr>
                <a:schemeClr val="lt1"/>
              </a:buClr>
              <a:buSzPts val="4800"/>
              <a:buNone/>
              <a:defRPr sz="6400">
                <a:solidFill>
                  <a:schemeClr val="lt1"/>
                </a:solidFill>
              </a:defRPr>
            </a:lvl6pPr>
            <a:lvl7pPr lvl="6" algn="ctr">
              <a:spcBef>
                <a:spcPts val="0"/>
              </a:spcBef>
              <a:spcAft>
                <a:spcPts val="0"/>
              </a:spcAft>
              <a:buClr>
                <a:schemeClr val="lt1"/>
              </a:buClr>
              <a:buSzPts val="4800"/>
              <a:buNone/>
              <a:defRPr sz="6400">
                <a:solidFill>
                  <a:schemeClr val="lt1"/>
                </a:solidFill>
              </a:defRPr>
            </a:lvl7pPr>
            <a:lvl8pPr lvl="7" algn="ctr">
              <a:spcBef>
                <a:spcPts val="0"/>
              </a:spcBef>
              <a:spcAft>
                <a:spcPts val="0"/>
              </a:spcAft>
              <a:buClr>
                <a:schemeClr val="lt1"/>
              </a:buClr>
              <a:buSzPts val="4800"/>
              <a:buNone/>
              <a:defRPr sz="6400">
                <a:solidFill>
                  <a:schemeClr val="lt1"/>
                </a:solidFill>
              </a:defRPr>
            </a:lvl8pPr>
            <a:lvl9pPr lvl="8" algn="ctr">
              <a:spcBef>
                <a:spcPts val="0"/>
              </a:spcBef>
              <a:spcAft>
                <a:spcPts val="0"/>
              </a:spcAft>
              <a:buClr>
                <a:schemeClr val="lt1"/>
              </a:buClr>
              <a:buSzPts val="4800"/>
              <a:buNone/>
              <a:defRPr sz="6400">
                <a:solidFill>
                  <a:schemeClr val="lt1"/>
                </a:solidFill>
              </a:defRPr>
            </a:lvl9pPr>
          </a:lstStyle>
          <a:p>
            <a:endParaRPr/>
          </a:p>
        </p:txBody>
      </p:sp>
      <p:sp>
        <p:nvSpPr>
          <p:cNvPr id="20" name="Google Shape;20;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9162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cxnSp>
        <p:nvCxnSpPr>
          <p:cNvPr id="22" name="Google Shape;22;p4"/>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7" name="Google Shape;27;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6033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cxnSp>
        <p:nvCxnSpPr>
          <p:cNvPr id="29" name="Google Shape;29;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5" name="Google Shape;35;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92794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22922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cxnSp>
        <p:nvCxnSpPr>
          <p:cNvPr id="40" name="Google Shape;40;p7"/>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426000" y="1248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2" name="Google Shape;42;p7"/>
          <p:cNvSpPr txBox="1">
            <a:spLocks noGrp="1"/>
          </p:cNvSpPr>
          <p:nvPr>
            <p:ph type="body" idx="1"/>
          </p:nvPr>
        </p:nvSpPr>
        <p:spPr>
          <a:xfrm>
            <a:off x="426000" y="2462405"/>
            <a:ext cx="3744000" cy="37416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43" name="Google Shape;43;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353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119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5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CA">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1" name="Straight Connector 10"/>
          <p:cNvCxnSpPr/>
          <p:nvPr/>
        </p:nvCxnSpPr>
        <p:spPr>
          <a:xfrm>
            <a:off x="10119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607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377471" y="949521"/>
            <a:ext cx="8325600" cy="5114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47" name="Google Shape;47;p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77923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
        <p:cNvGrpSpPr/>
        <p:nvPr/>
      </p:nvGrpSpPr>
      <p:grpSpPr>
        <a:xfrm>
          <a:off x="0" y="0"/>
          <a:ext cx="0" cy="0"/>
          <a:chOff x="0" y="0"/>
          <a:chExt cx="0" cy="0"/>
        </a:xfrm>
      </p:grpSpPr>
      <p:cxnSp>
        <p:nvCxnSpPr>
          <p:cNvPr id="56" name="Google Shape;56;p10"/>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9901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cxnSp>
        <p:nvCxnSpPr>
          <p:cNvPr id="61" name="Google Shape;61;p11"/>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1138600" y="1739800"/>
            <a:ext cx="9914800" cy="2051200"/>
          </a:xfrm>
          <a:prstGeom prst="rect">
            <a:avLst/>
          </a:prstGeom>
        </p:spPr>
        <p:txBody>
          <a:bodyPr spcFirstLastPara="1" wrap="square" lIns="91425" tIns="91425" rIns="91425" bIns="91425" anchor="ctr" anchorCtr="0"/>
          <a:lstStyle>
            <a:lvl1pPr lvl="0"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1138600" y="3892600"/>
            <a:ext cx="9914800" cy="14288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65" name="Google Shape;65;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1906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96110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944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6288"/>
            <a:ext cx="12192000" cy="1143000"/>
          </a:xfrm>
        </p:spPr>
        <p:txBody>
          <a:bodyPr/>
          <a:lstStyle>
            <a:lvl1pPr algn="l">
              <a:defRPr/>
            </a:lvl1pPr>
          </a:lstStyle>
          <a:p>
            <a:r>
              <a:rPr lang="en-US" altLang="ko-KR" dirty="0" smtClean="0"/>
              <a:t> Click to edit Master title style</a:t>
            </a:r>
            <a:endParaRPr lang="ko-KR" altLang="en-US" dirty="0"/>
          </a:p>
        </p:txBody>
      </p:sp>
      <p:sp>
        <p:nvSpPr>
          <p:cNvPr id="3" name="Content Placeholder 2"/>
          <p:cNvSpPr>
            <a:spLocks noGrp="1"/>
          </p:cNvSpPr>
          <p:nvPr>
            <p:ph idx="1"/>
          </p:nvPr>
        </p:nvSpPr>
        <p:spPr/>
        <p:txBody>
          <a:bodyPr/>
          <a:lstStyle/>
          <a:p>
            <a:pPr lvl="0"/>
            <a:r>
              <a:rPr lang="en-US" altLang="ko-KR" dirty="0" smtClean="0"/>
              <a:t>Click to edit Master text styles</a:t>
            </a:r>
          </a:p>
          <a:p>
            <a:pPr lvl="1"/>
            <a:r>
              <a:rPr lang="en-US" altLang="ko-KR" dirty="0" smtClean="0"/>
              <a:t>Second level</a:t>
            </a:r>
          </a:p>
          <a:p>
            <a:pPr lvl="2"/>
            <a:r>
              <a:rPr lang="en-US" altLang="ko-KR" dirty="0" smtClean="0"/>
              <a:t>Third level</a:t>
            </a:r>
          </a:p>
          <a:p>
            <a:pPr lvl="3"/>
            <a:r>
              <a:rPr lang="en-US" altLang="ko-KR" dirty="0" smtClean="0"/>
              <a:t>Fourth level</a:t>
            </a:r>
          </a:p>
          <a:p>
            <a:pPr lvl="4"/>
            <a:r>
              <a:rPr lang="en-US" altLang="ko-KR" dirty="0" smtClean="0"/>
              <a:t>Fifth level</a:t>
            </a:r>
            <a:endParaRPr lang="ko-KR" altLang="en-US" dirty="0"/>
          </a:p>
        </p:txBody>
      </p:sp>
      <p:sp>
        <p:nvSpPr>
          <p:cNvPr id="4" name="Date Placeholder 3"/>
          <p:cNvSpPr>
            <a:spLocks noGrp="1"/>
          </p:cNvSpPr>
          <p:nvPr>
            <p:ph type="dt" sz="half" idx="10"/>
          </p:nvPr>
        </p:nvSpPr>
        <p:spPr/>
        <p:txBody>
          <a:bodyPr/>
          <a:lstStyle/>
          <a:p>
            <a:fld id="{DF8C5CDB-1AEF-4522-8EAF-CE1F4E5D863E}" type="datetimeFigureOut">
              <a:rPr lang="ko-KR" altLang="en-US" smtClean="0"/>
              <a:t>2019-06-04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3B0A39C-9AA3-4A83-82D7-24ADE085033F}" type="slidenum">
              <a:rPr lang="ko-KR" altLang="en-US" smtClean="0"/>
              <a:t>‹#›</a:t>
            </a:fld>
            <a:endParaRPr lang="ko-KR" altLang="en-US"/>
          </a:p>
        </p:txBody>
      </p:sp>
    </p:spTree>
    <p:extLst>
      <p:ext uri="{BB962C8B-B14F-4D97-AF65-F5344CB8AC3E}">
        <p14:creationId xmlns:p14="http://schemas.microsoft.com/office/powerpoint/2010/main" val="2692874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DF8C5CDB-1AEF-4522-8EAF-CE1F4E5D863E}" type="datetimeFigureOut">
              <a:rPr lang="ko-KR" altLang="en-US" smtClean="0"/>
              <a:t>2019-06-04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3B0A39C-9AA3-4A83-82D7-24ADE085033F}" type="slidenum">
              <a:rPr lang="ko-KR" altLang="en-US" smtClean="0"/>
              <a:t>‹#›</a:t>
            </a:fld>
            <a:endParaRPr lang="ko-KR" altLang="en-US"/>
          </a:p>
        </p:txBody>
      </p:sp>
    </p:spTree>
    <p:extLst>
      <p:ext uri="{BB962C8B-B14F-4D97-AF65-F5344CB8AC3E}">
        <p14:creationId xmlns:p14="http://schemas.microsoft.com/office/powerpoint/2010/main" val="22470058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Date Placeholder 4"/>
          <p:cNvSpPr>
            <a:spLocks noGrp="1"/>
          </p:cNvSpPr>
          <p:nvPr>
            <p:ph type="dt" sz="half" idx="10"/>
          </p:nvPr>
        </p:nvSpPr>
        <p:spPr/>
        <p:txBody>
          <a:bodyPr/>
          <a:lstStyle/>
          <a:p>
            <a:fld id="{DF8C5CDB-1AEF-4522-8EAF-CE1F4E5D863E}" type="datetimeFigureOut">
              <a:rPr lang="ko-KR" altLang="en-US" smtClean="0"/>
              <a:t>2019-06-04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3B0A39C-9AA3-4A83-82D7-24ADE085033F}" type="slidenum">
              <a:rPr lang="ko-KR" altLang="en-US" smtClean="0"/>
              <a:t>‹#›</a:t>
            </a:fld>
            <a:endParaRPr lang="ko-KR" altLang="en-US"/>
          </a:p>
        </p:txBody>
      </p:sp>
    </p:spTree>
    <p:extLst>
      <p:ext uri="{BB962C8B-B14F-4D97-AF65-F5344CB8AC3E}">
        <p14:creationId xmlns:p14="http://schemas.microsoft.com/office/powerpoint/2010/main" val="1378088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ko-KR"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ko-KR"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Date Placeholder 6"/>
          <p:cNvSpPr>
            <a:spLocks noGrp="1"/>
          </p:cNvSpPr>
          <p:nvPr>
            <p:ph type="dt" sz="half" idx="10"/>
          </p:nvPr>
        </p:nvSpPr>
        <p:spPr/>
        <p:txBody>
          <a:bodyPr/>
          <a:lstStyle/>
          <a:p>
            <a:fld id="{DF8C5CDB-1AEF-4522-8EAF-CE1F4E5D863E}" type="datetimeFigureOut">
              <a:rPr lang="ko-KR" altLang="en-US" smtClean="0"/>
              <a:t>2019-06-04</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83B0A39C-9AA3-4A83-82D7-24ADE085033F}" type="slidenum">
              <a:rPr lang="ko-KR" altLang="en-US" smtClean="0"/>
              <a:t>‹#›</a:t>
            </a:fld>
            <a:endParaRPr lang="ko-KR" altLang="en-US"/>
          </a:p>
        </p:txBody>
      </p:sp>
    </p:spTree>
    <p:extLst>
      <p:ext uri="{BB962C8B-B14F-4D97-AF65-F5344CB8AC3E}">
        <p14:creationId xmlns:p14="http://schemas.microsoft.com/office/powerpoint/2010/main" val="22048367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Date Placeholder 2"/>
          <p:cNvSpPr>
            <a:spLocks noGrp="1"/>
          </p:cNvSpPr>
          <p:nvPr>
            <p:ph type="dt" sz="half" idx="10"/>
          </p:nvPr>
        </p:nvSpPr>
        <p:spPr/>
        <p:txBody>
          <a:bodyPr/>
          <a:lstStyle/>
          <a:p>
            <a:fld id="{DF8C5CDB-1AEF-4522-8EAF-CE1F4E5D863E}" type="datetimeFigureOut">
              <a:rPr lang="ko-KR" altLang="en-US" smtClean="0"/>
              <a:t>2019-06-04</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83B0A39C-9AA3-4A83-82D7-24ADE085033F}" type="slidenum">
              <a:rPr lang="ko-KR" altLang="en-US" smtClean="0"/>
              <a:t>‹#›</a:t>
            </a:fld>
            <a:endParaRPr lang="ko-KR" altLang="en-US"/>
          </a:p>
        </p:txBody>
      </p:sp>
    </p:spTree>
    <p:extLst>
      <p:ext uri="{BB962C8B-B14F-4D97-AF65-F5344CB8AC3E}">
        <p14:creationId xmlns:p14="http://schemas.microsoft.com/office/powerpoint/2010/main" val="3267790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CA">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2579322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C5CDB-1AEF-4522-8EAF-CE1F4E5D863E}" type="datetimeFigureOut">
              <a:rPr lang="ko-KR" altLang="en-US" smtClean="0"/>
              <a:t>2019-06-04</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83B0A39C-9AA3-4A83-82D7-24ADE085033F}" type="slidenum">
              <a:rPr lang="ko-KR" altLang="en-US" smtClean="0"/>
              <a:t>‹#›</a:t>
            </a:fld>
            <a:endParaRPr lang="ko-KR" altLang="en-US"/>
          </a:p>
        </p:txBody>
      </p:sp>
    </p:spTree>
    <p:extLst>
      <p:ext uri="{BB962C8B-B14F-4D97-AF65-F5344CB8AC3E}">
        <p14:creationId xmlns:p14="http://schemas.microsoft.com/office/powerpoint/2010/main" val="1742302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ltLang="ko-KR" smtClean="0"/>
              <a:t>Click to edit Master title style</a:t>
            </a:r>
            <a:endParaRPr lang="ko-KR" alt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DF8C5CDB-1AEF-4522-8EAF-CE1F4E5D863E}" type="datetimeFigureOut">
              <a:rPr lang="ko-KR" altLang="en-US" smtClean="0"/>
              <a:t>2019-06-04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3B0A39C-9AA3-4A83-82D7-24ADE085033F}" type="slidenum">
              <a:rPr lang="ko-KR" altLang="en-US" smtClean="0"/>
              <a:t>‹#›</a:t>
            </a:fld>
            <a:endParaRPr lang="ko-KR" altLang="en-US"/>
          </a:p>
        </p:txBody>
      </p:sp>
    </p:spTree>
    <p:extLst>
      <p:ext uri="{BB962C8B-B14F-4D97-AF65-F5344CB8AC3E}">
        <p14:creationId xmlns:p14="http://schemas.microsoft.com/office/powerpoint/2010/main" val="3688683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ltLang="ko-KR" smtClean="0"/>
              <a:t>Click to edit Master title style</a:t>
            </a:r>
            <a:endParaRPr lang="ko-KR"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ko-KR" alt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DF8C5CDB-1AEF-4522-8EAF-CE1F4E5D863E}" type="datetimeFigureOut">
              <a:rPr lang="ko-KR" altLang="en-US" smtClean="0"/>
              <a:t>2019-06-04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83B0A39C-9AA3-4A83-82D7-24ADE085033F}" type="slidenum">
              <a:rPr lang="ko-KR" altLang="en-US" smtClean="0"/>
              <a:t>‹#›</a:t>
            </a:fld>
            <a:endParaRPr lang="ko-KR" altLang="en-US"/>
          </a:p>
        </p:txBody>
      </p:sp>
    </p:spTree>
    <p:extLst>
      <p:ext uri="{BB962C8B-B14F-4D97-AF65-F5344CB8AC3E}">
        <p14:creationId xmlns:p14="http://schemas.microsoft.com/office/powerpoint/2010/main" val="2417312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DF8C5CDB-1AEF-4522-8EAF-CE1F4E5D863E}" type="datetimeFigureOut">
              <a:rPr lang="ko-KR" altLang="en-US" smtClean="0"/>
              <a:t>2019-06-04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3B0A39C-9AA3-4A83-82D7-24ADE085033F}" type="slidenum">
              <a:rPr lang="ko-KR" altLang="en-US" smtClean="0"/>
              <a:t>‹#›</a:t>
            </a:fld>
            <a:endParaRPr lang="ko-KR" altLang="en-US"/>
          </a:p>
        </p:txBody>
      </p:sp>
    </p:spTree>
    <p:extLst>
      <p:ext uri="{BB962C8B-B14F-4D97-AF65-F5344CB8AC3E}">
        <p14:creationId xmlns:p14="http://schemas.microsoft.com/office/powerpoint/2010/main" val="31497877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DF8C5CDB-1AEF-4522-8EAF-CE1F4E5D863E}" type="datetimeFigureOut">
              <a:rPr lang="ko-KR" altLang="en-US" smtClean="0"/>
              <a:t>2019-06-04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83B0A39C-9AA3-4A83-82D7-24ADE085033F}" type="slidenum">
              <a:rPr lang="ko-KR" altLang="en-US" smtClean="0"/>
              <a:t>‹#›</a:t>
            </a:fld>
            <a:endParaRPr lang="ko-KR" altLang="en-US"/>
          </a:p>
        </p:txBody>
      </p:sp>
    </p:spTree>
    <p:extLst>
      <p:ext uri="{BB962C8B-B14F-4D97-AF65-F5344CB8AC3E}">
        <p14:creationId xmlns:p14="http://schemas.microsoft.com/office/powerpoint/2010/main" val="1313242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8621" y="1291131"/>
            <a:ext cx="9976727" cy="763525"/>
          </a:xfrm>
          <a:effectLst>
            <a:outerShdw blurRad="50800" dist="12700" dir="2700000" algn="tl" rotWithShape="0">
              <a:prstClr val="black">
                <a:alpha val="40000"/>
              </a:prstClr>
            </a:outerShdw>
          </a:effectLst>
        </p:spPr>
        <p:txBody>
          <a:bodyPr>
            <a:normAutofit/>
          </a:bodyPr>
          <a:lstStyle>
            <a:lvl1pPr algn="l">
              <a:defRPr sz="3400">
                <a:solidFill>
                  <a:schemeClr val="bg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98621" y="2054655"/>
            <a:ext cx="10774073" cy="610820"/>
          </a:xfrm>
        </p:spPr>
        <p:txBody>
          <a:bodyPr>
            <a:normAutofit/>
          </a:bodyPr>
          <a:lstStyle>
            <a:lvl1pPr marL="0" indent="0" algn="l">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909456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620" y="833014"/>
            <a:ext cx="10994760" cy="610820"/>
          </a:xfrm>
        </p:spPr>
        <p:txBody>
          <a:bodyPr>
            <a:normAutofit/>
          </a:bodyPr>
          <a:lstStyle>
            <a:lvl1pPr algn="l">
              <a:defRPr sz="3600">
                <a:solidFill>
                  <a:srgbClr val="51A2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98620" y="1596540"/>
            <a:ext cx="10994760" cy="4886561"/>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603723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38293" y="680311"/>
            <a:ext cx="8947713" cy="684885"/>
          </a:xfrm>
        </p:spPr>
        <p:txBody>
          <a:bodyPr>
            <a:normAutofit/>
          </a:bodyPr>
          <a:lstStyle>
            <a:lvl1pPr algn="l">
              <a:defRPr sz="3600">
                <a:solidFill>
                  <a:srgbClr val="51A2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838293" y="1443836"/>
            <a:ext cx="8947713" cy="4428445"/>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87367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310639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51912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CA">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17313807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0" y="833015"/>
            <a:ext cx="10994760" cy="532180"/>
          </a:xfrm>
        </p:spPr>
        <p:txBody>
          <a:bodyPr>
            <a:normAutofit/>
          </a:bodyPr>
          <a:lstStyle>
            <a:lvl1pPr algn="l">
              <a:defRPr sz="3600">
                <a:solidFill>
                  <a:srgbClr val="51A2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98621" y="1600951"/>
            <a:ext cx="5497380" cy="616308"/>
          </a:xfrm>
        </p:spPr>
        <p:txBody>
          <a:bodyPr anchor="b"/>
          <a:lstStyle>
            <a:lvl1pPr marL="0" indent="0">
              <a:buNone/>
              <a:defRPr sz="2400" b="1" baseline="0">
                <a:solidFill>
                  <a:srgbClr val="51A2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98621" y="2207360"/>
            <a:ext cx="5497380" cy="303505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096001" y="1600951"/>
            <a:ext cx="5497380" cy="616308"/>
          </a:xfrm>
        </p:spPr>
        <p:txBody>
          <a:bodyPr anchor="b"/>
          <a:lstStyle>
            <a:lvl1pPr marL="0" indent="0">
              <a:buNone/>
              <a:defRPr sz="2400" b="1">
                <a:solidFill>
                  <a:srgbClr val="51A2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096001" y="2207360"/>
            <a:ext cx="5497380" cy="303505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6/4/2019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586843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6/4/2019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41514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6/4/2019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771599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7710242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991985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9010250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9348527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2227" y="3734410"/>
            <a:ext cx="9773120" cy="1527050"/>
          </a:xfrm>
          <a:effectLst/>
        </p:spPr>
        <p:txBody>
          <a:bodyPr>
            <a:normAutofit/>
          </a:bodyPr>
          <a:lstStyle>
            <a:lvl1pPr algn="l">
              <a:defRPr sz="360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802227" y="5414166"/>
            <a:ext cx="9773120" cy="458115"/>
          </a:xfrm>
        </p:spPr>
        <p:txBody>
          <a:bodyPr>
            <a:normAutofit/>
          </a:bodyPr>
          <a:lstStyle>
            <a:lvl1pPr marL="0" indent="0" algn="l">
              <a:buNone/>
              <a:defRPr sz="2800">
                <a:solidFill>
                  <a:srgbClr val="7ABC3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6493840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620" y="1443835"/>
            <a:ext cx="10972800" cy="610820"/>
          </a:xfrm>
          <a:solidFill>
            <a:srgbClr val="7ABC32"/>
          </a:solidFill>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98620" y="2054655"/>
            <a:ext cx="10972800" cy="3918803"/>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6402964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34685" y="374901"/>
            <a:ext cx="8744107" cy="610820"/>
          </a:xfrm>
          <a:solidFill>
            <a:srgbClr val="7ABC32"/>
          </a:solidFill>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34687" y="1138425"/>
            <a:ext cx="8744107" cy="4275740"/>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73746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4947821" y="457207"/>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16003"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0" name="Straight Connector 9"/>
          <p:cNvCxnSpPr/>
          <p:nvPr/>
        </p:nvCxnSpPr>
        <p:spPr>
          <a:xfrm rot="5400000">
            <a:off x="2871259" y="2514339"/>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07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120736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3015"/>
            <a:ext cx="109728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646862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0" y="1522475"/>
            <a:ext cx="10972800" cy="532180"/>
          </a:xfrm>
          <a:solidFill>
            <a:srgbClr val="7ABC32"/>
          </a:solidFill>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98620" y="2054654"/>
            <a:ext cx="5386917" cy="63976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98620" y="2684517"/>
            <a:ext cx="5386917"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82388" y="2054654"/>
            <a:ext cx="5389033" cy="639762"/>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82388" y="2684517"/>
            <a:ext cx="5389033"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6/4/2019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060537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6/4/2019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9520422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6/4/2019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454529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1976470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1557055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928996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376992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33856" y="3505200"/>
            <a:ext cx="98552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1174465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5.jp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7.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31200" y="6208783"/>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3"/>
          </p:nvPr>
        </p:nvSpPr>
        <p:spPr>
          <a:xfrm>
            <a:off x="1015999" y="6208783"/>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CA">
              <a:solidFill>
                <a:srgbClr val="303030">
                  <a:lumMod val="90000"/>
                  <a:lumOff val="10000"/>
                </a:srgbClr>
              </a:solidFill>
            </a:endParaRPr>
          </a:p>
        </p:txBody>
      </p:sp>
      <p:sp>
        <p:nvSpPr>
          <p:cNvPr id="6" name="Slide Number Placeholder 5"/>
          <p:cNvSpPr>
            <a:spLocks noGrp="1"/>
          </p:cNvSpPr>
          <p:nvPr>
            <p:ph type="sldNum" sz="quarter" idx="4"/>
          </p:nvPr>
        </p:nvSpPr>
        <p:spPr>
          <a:xfrm>
            <a:off x="10160000" y="5687575"/>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1461581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31200" y="6208795"/>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4878B726-D82A-4DDF-B2F8-A1DEA057B79D}" type="datetimeFigureOut">
              <a:rPr lang="en-CA" smtClean="0">
                <a:solidFill>
                  <a:srgbClr val="303030">
                    <a:lumMod val="90000"/>
                    <a:lumOff val="10000"/>
                  </a:srgbClr>
                </a:solidFill>
              </a:rPr>
              <a:pPr/>
              <a:t>2019-06-04</a:t>
            </a:fld>
            <a:endParaRPr lang="en-CA">
              <a:solidFill>
                <a:srgbClr val="303030">
                  <a:lumMod val="90000"/>
                  <a:lumOff val="10000"/>
                </a:srgbClr>
              </a:solidFill>
            </a:endParaRPr>
          </a:p>
        </p:txBody>
      </p:sp>
      <p:sp>
        <p:nvSpPr>
          <p:cNvPr id="5" name="Footer Placeholder 4"/>
          <p:cNvSpPr>
            <a:spLocks noGrp="1"/>
          </p:cNvSpPr>
          <p:nvPr>
            <p:ph type="ftr" sz="quarter" idx="3"/>
          </p:nvPr>
        </p:nvSpPr>
        <p:spPr>
          <a:xfrm>
            <a:off x="1016039" y="6208795"/>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CA">
              <a:solidFill>
                <a:srgbClr val="303030">
                  <a:lumMod val="90000"/>
                  <a:lumOff val="10000"/>
                </a:srgbClr>
              </a:solidFill>
            </a:endParaRPr>
          </a:p>
        </p:txBody>
      </p:sp>
      <p:sp>
        <p:nvSpPr>
          <p:cNvPr id="6" name="Slide Number Placeholder 5"/>
          <p:cNvSpPr>
            <a:spLocks noGrp="1"/>
          </p:cNvSpPr>
          <p:nvPr>
            <p:ph type="sldNum" sz="quarter" idx="4"/>
          </p:nvPr>
        </p:nvSpPr>
        <p:spPr>
          <a:xfrm>
            <a:off x="10160000" y="5687587"/>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E3CFFED7-88F5-4570-A25B-C7F510670CA0}"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1223678808"/>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763D8-719F-4A69-8C0D-2FAF1719CC1D}" type="datetimeFigureOut">
              <a:rPr lang="en-US" smtClean="0"/>
              <a:t>6/4/2019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5AC0-C0D3-42ED-B203-B4766023825D}" type="slidenum">
              <a:rPr lang="en-US" smtClean="0"/>
              <a:t>‹#›</a:t>
            </a:fld>
            <a:endParaRPr lang="en-US"/>
          </a:p>
        </p:txBody>
      </p:sp>
    </p:spTree>
    <p:extLst>
      <p:ext uri="{BB962C8B-B14F-4D97-AF65-F5344CB8AC3E}">
        <p14:creationId xmlns:p14="http://schemas.microsoft.com/office/powerpoint/2010/main" val="3244385115"/>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801" y="0"/>
            <a:ext cx="11582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Placeholder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6/4/2019</a:t>
            </a:fld>
            <a:endParaRPr lang="en-US"/>
          </a:p>
        </p:txBody>
      </p:sp>
      <p:sp>
        <p:nvSpPr>
          <p:cNvPr id="5" name="Footer Placeholder 4"/>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409835827"/>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Lato"/>
                <a:ea typeface="Lato"/>
                <a:cs typeface="Lato"/>
                <a:sym typeface="Lato"/>
              </a:defRPr>
            </a:lvl1pPr>
            <a:lvl2pPr lvl="1" algn="r">
              <a:buNone/>
              <a:defRPr sz="1333">
                <a:solidFill>
                  <a:schemeClr val="dk2"/>
                </a:solidFill>
                <a:latin typeface="Lato"/>
                <a:ea typeface="Lato"/>
                <a:cs typeface="Lato"/>
                <a:sym typeface="Lato"/>
              </a:defRPr>
            </a:lvl2pPr>
            <a:lvl3pPr lvl="2" algn="r">
              <a:buNone/>
              <a:defRPr sz="1333">
                <a:solidFill>
                  <a:schemeClr val="dk2"/>
                </a:solidFill>
                <a:latin typeface="Lato"/>
                <a:ea typeface="Lato"/>
                <a:cs typeface="Lato"/>
                <a:sym typeface="Lato"/>
              </a:defRPr>
            </a:lvl3pPr>
            <a:lvl4pPr lvl="3" algn="r">
              <a:buNone/>
              <a:defRPr sz="1333">
                <a:solidFill>
                  <a:schemeClr val="dk2"/>
                </a:solidFill>
                <a:latin typeface="Lato"/>
                <a:ea typeface="Lato"/>
                <a:cs typeface="Lato"/>
                <a:sym typeface="Lato"/>
              </a:defRPr>
            </a:lvl4pPr>
            <a:lvl5pPr lvl="4" algn="r">
              <a:buNone/>
              <a:defRPr sz="1333">
                <a:solidFill>
                  <a:schemeClr val="dk2"/>
                </a:solidFill>
                <a:latin typeface="Lato"/>
                <a:ea typeface="Lato"/>
                <a:cs typeface="Lato"/>
                <a:sym typeface="Lato"/>
              </a:defRPr>
            </a:lvl5pPr>
            <a:lvl6pPr lvl="5" algn="r">
              <a:buNone/>
              <a:defRPr sz="1333">
                <a:solidFill>
                  <a:schemeClr val="dk2"/>
                </a:solidFill>
                <a:latin typeface="Lato"/>
                <a:ea typeface="Lato"/>
                <a:cs typeface="Lato"/>
                <a:sym typeface="Lato"/>
              </a:defRPr>
            </a:lvl6pPr>
            <a:lvl7pPr lvl="6" algn="r">
              <a:buNone/>
              <a:defRPr sz="1333">
                <a:solidFill>
                  <a:schemeClr val="dk2"/>
                </a:solidFill>
                <a:latin typeface="Lato"/>
                <a:ea typeface="Lato"/>
                <a:cs typeface="Lato"/>
                <a:sym typeface="Lato"/>
              </a:defRPr>
            </a:lvl7pPr>
            <a:lvl8pPr lvl="7" algn="r">
              <a:buNone/>
              <a:defRPr sz="1333">
                <a:solidFill>
                  <a:schemeClr val="dk2"/>
                </a:solidFill>
                <a:latin typeface="Lato"/>
                <a:ea typeface="Lato"/>
                <a:cs typeface="Lato"/>
                <a:sym typeface="Lato"/>
              </a:defRPr>
            </a:lvl8pPr>
            <a:lvl9pPr lvl="8" algn="r">
              <a:buNone/>
              <a:defRPr sz="1333">
                <a:solidFill>
                  <a:schemeClr val="dk2"/>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79098437"/>
      </p:ext>
    </p:extLst>
  </p:cSld>
  <p:clrMap bg1="lt1" tx1="dk1" bg2="dk2"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6288"/>
            <a:ext cx="9264352" cy="1143000"/>
          </a:xfrm>
          <a:prstGeom prst="rect">
            <a:avLst/>
          </a:prstGeom>
        </p:spPr>
        <p:txBody>
          <a:bodyPr vert="horz" lIns="91440" tIns="45720" rIns="91440" bIns="45720" rtlCol="0" anchor="ctr">
            <a:normAutofit/>
          </a:bodyPr>
          <a:lstStyle/>
          <a:p>
            <a:r>
              <a:rPr lang="en-US" altLang="ko-KR" smtClean="0"/>
              <a:t>Click to edit Master title style</a:t>
            </a:r>
            <a:endParaRPr lang="ko-KR" alt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F8C5CDB-1AEF-4522-8EAF-CE1F4E5D863E}" type="datetimeFigureOut">
              <a:rPr lang="ko-KR" altLang="en-US" smtClean="0"/>
              <a:t>2019-06-04</a:t>
            </a:fld>
            <a:endParaRPr lang="ko-KR"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3B0A39C-9AA3-4A83-82D7-24ADE085033F}" type="slidenum">
              <a:rPr lang="ko-KR" altLang="en-US" smtClean="0"/>
              <a:t>‹#›</a:t>
            </a:fld>
            <a:endParaRPr lang="ko-KR" altLang="en-US"/>
          </a:p>
        </p:txBody>
      </p:sp>
    </p:spTree>
    <p:extLst>
      <p:ext uri="{BB962C8B-B14F-4D97-AF65-F5344CB8AC3E}">
        <p14:creationId xmlns:p14="http://schemas.microsoft.com/office/powerpoint/2010/main" val="4019201566"/>
      </p:ext>
    </p:extLst>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ctr" defTabSz="1219170" rtl="0" eaLnBrk="1" latinLnBrk="1" hangingPunct="1">
        <a:spcBef>
          <a:spcPct val="0"/>
        </a:spcBef>
        <a:buNone/>
        <a:defRPr sz="4800" b="1" kern="1200">
          <a:solidFill>
            <a:schemeClr val="tx1"/>
          </a:solidFill>
          <a:latin typeface="Arial" pitchFamily="34" charset="0"/>
          <a:ea typeface="+mj-ea"/>
          <a:cs typeface="Arial" pitchFamily="34" charset="0"/>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6/4/2019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2720135415"/>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6/4/2019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67013414"/>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4.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5.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595418119"/>
              </p:ext>
            </p:extLst>
          </p:nvPr>
        </p:nvGraphicFramePr>
        <p:xfrm>
          <a:off x="1919536" y="2181162"/>
          <a:ext cx="8280920" cy="4335375"/>
        </p:xfrm>
        <a:graphic>
          <a:graphicData uri="http://schemas.openxmlformats.org/drawingml/2006/table">
            <a:tbl>
              <a:tblPr firstRow="1" bandRow="1">
                <a:tableStyleId>{69CF1AB2-1976-4502-BF36-3FF5EA218861}</a:tableStyleId>
              </a:tblPr>
              <a:tblGrid>
                <a:gridCol w="3200356">
                  <a:extLst>
                    <a:ext uri="{9D8B030D-6E8A-4147-A177-3AD203B41FA5}">
                      <a16:colId xmlns:a16="http://schemas.microsoft.com/office/drawing/2014/main" val="20000"/>
                    </a:ext>
                  </a:extLst>
                </a:gridCol>
                <a:gridCol w="5080564">
                  <a:extLst>
                    <a:ext uri="{9D8B030D-6E8A-4147-A177-3AD203B41FA5}">
                      <a16:colId xmlns:a16="http://schemas.microsoft.com/office/drawing/2014/main" val="20001"/>
                    </a:ext>
                  </a:extLst>
                </a:gridCol>
              </a:tblGrid>
              <a:tr h="69805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3200" dirty="0" smtClean="0">
                        <a:solidFill>
                          <a:schemeClr val="tx1"/>
                        </a:solidFill>
                        <a:latin typeface="Arial" panose="020B0604020202020204" pitchFamily="34" charset="0"/>
                        <a:cs typeface="Arial" panose="020B0604020202020204" pitchFamily="34" charset="0"/>
                      </a:endParaRPr>
                    </a:p>
                  </a:txBody>
                  <a:tcPr marL="91477" marR="91477" marT="45711" marB="45711">
                    <a:solidFill>
                      <a:schemeClr val="accent3">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2400" dirty="0" smtClean="0">
                        <a:solidFill>
                          <a:schemeClr val="bg1"/>
                        </a:solidFill>
                      </a:endParaRPr>
                    </a:p>
                  </a:txBody>
                  <a:tcPr marL="91477" marR="91477" marT="45711" marB="45711">
                    <a:solidFill>
                      <a:srgbClr val="9D8359"/>
                    </a:solidFill>
                  </a:tcPr>
                </a:tc>
                <a:extLst>
                  <a:ext uri="{0D108BD9-81ED-4DB2-BD59-A6C34878D82A}">
                    <a16:rowId xmlns:a16="http://schemas.microsoft.com/office/drawing/2014/main" val="10000"/>
                  </a:ext>
                </a:extLst>
              </a:tr>
              <a:tr h="672141">
                <a:tc>
                  <a:txBody>
                    <a:bodyPr/>
                    <a:lstStyle/>
                    <a:p>
                      <a:pPr algn="ctr"/>
                      <a:r>
                        <a:rPr lang="en-US" sz="4000" dirty="0" smtClean="0">
                          <a:latin typeface="Arial Rounded MT Bold" panose="020F0704030504030204" pitchFamily="34" charset="0"/>
                          <a:cs typeface="Segoe UI Semibold" panose="020B0702040204020203" pitchFamily="34" charset="0"/>
                        </a:rPr>
                        <a:t>Period 1</a:t>
                      </a:r>
                      <a:endParaRPr lang="en-CA" sz="4000" dirty="0">
                        <a:latin typeface="Arial Rounded MT Bold" panose="020F0704030504030204" pitchFamily="34" charset="0"/>
                        <a:cs typeface="Segoe UI Semibold" panose="020B0702040204020203" pitchFamily="34" charset="0"/>
                      </a:endParaRPr>
                    </a:p>
                  </a:txBody>
                  <a:tcPr marL="91477" marR="91477" marT="45711" marB="45711">
                    <a:solidFill>
                      <a:schemeClr val="accent3">
                        <a:lumMod val="60000"/>
                        <a:lumOff val="40000"/>
                      </a:schemeClr>
                    </a:solidFill>
                  </a:tcPr>
                </a:tc>
                <a:tc>
                  <a:txBody>
                    <a:bodyPr/>
                    <a:lstStyle/>
                    <a:p>
                      <a:pPr algn="l"/>
                      <a:r>
                        <a:rPr lang="en-US" sz="4000" dirty="0" smtClean="0">
                          <a:latin typeface="Arial Rounded MT Bold" panose="020F0704030504030204" pitchFamily="34" charset="0"/>
                          <a:cs typeface="Segoe UI Semibold" panose="020B0702040204020203" pitchFamily="34" charset="0"/>
                        </a:rPr>
                        <a:t>      8:55 – 9:58</a:t>
                      </a:r>
                      <a:endParaRPr lang="en-CA" sz="4000" dirty="0">
                        <a:latin typeface="Arial Rounded MT Bold" panose="020F0704030504030204" pitchFamily="34" charset="0"/>
                        <a:cs typeface="Segoe UI Semibold" panose="020B0702040204020203" pitchFamily="34" charset="0"/>
                      </a:endParaRPr>
                    </a:p>
                  </a:txBody>
                  <a:tcPr marL="91477" marR="91477" marT="45711" marB="45711" anchor="ctr">
                    <a:solidFill>
                      <a:schemeClr val="accent3">
                        <a:lumMod val="60000"/>
                        <a:lumOff val="40000"/>
                      </a:schemeClr>
                    </a:solidFill>
                  </a:tcPr>
                </a:tc>
                <a:extLst>
                  <a:ext uri="{0D108BD9-81ED-4DB2-BD59-A6C34878D82A}">
                    <a16:rowId xmlns:a16="http://schemas.microsoft.com/office/drawing/2014/main" val="10001"/>
                  </a:ext>
                </a:extLst>
              </a:tr>
              <a:tr h="774803">
                <a:tc>
                  <a:txBody>
                    <a:bodyPr/>
                    <a:lstStyle/>
                    <a:p>
                      <a:pPr algn="ctr"/>
                      <a:r>
                        <a:rPr lang="en-US" sz="4000" dirty="0" smtClean="0">
                          <a:latin typeface="Arial Rounded MT Bold" panose="020F0704030504030204" pitchFamily="34" charset="0"/>
                          <a:cs typeface="Segoe UI Semibold" panose="020B0702040204020203" pitchFamily="34" charset="0"/>
                        </a:rPr>
                        <a:t>Period 2</a:t>
                      </a:r>
                      <a:endParaRPr lang="en-CA" sz="4000" dirty="0">
                        <a:latin typeface="Arial Rounded MT Bold" panose="020F0704030504030204" pitchFamily="34" charset="0"/>
                        <a:cs typeface="Segoe UI Semibold" panose="020B0702040204020203" pitchFamily="34" charset="0"/>
                      </a:endParaRPr>
                    </a:p>
                  </a:txBody>
                  <a:tcPr marL="91477" marR="91477" marT="45711" marB="45711"/>
                </a:tc>
                <a:tc>
                  <a:txBody>
                    <a:bodyPr/>
                    <a:lstStyle/>
                    <a:p>
                      <a:pPr algn="l"/>
                      <a:r>
                        <a:rPr lang="en-US" sz="4000" baseline="0" dirty="0" smtClean="0">
                          <a:latin typeface="Arial Rounded MT Bold" panose="020F0704030504030204" pitchFamily="34" charset="0"/>
                          <a:cs typeface="Segoe UI Semibold" panose="020B0702040204020203" pitchFamily="34" charset="0"/>
                        </a:rPr>
                        <a:t>    10:03 – 11:08</a:t>
                      </a:r>
                      <a:endParaRPr lang="en-CA" sz="4000" dirty="0">
                        <a:latin typeface="Arial Rounded MT Bold" panose="020F0704030504030204" pitchFamily="34" charset="0"/>
                        <a:cs typeface="Segoe UI Semibold" panose="020B0702040204020203" pitchFamily="34" charset="0"/>
                      </a:endParaRPr>
                    </a:p>
                  </a:txBody>
                  <a:tcPr marL="91477" marR="91477" marT="45711" marB="45711" anchor="ctr"/>
                </a:tc>
                <a:extLst>
                  <a:ext uri="{0D108BD9-81ED-4DB2-BD59-A6C34878D82A}">
                    <a16:rowId xmlns:a16="http://schemas.microsoft.com/office/drawing/2014/main" val="10002"/>
                  </a:ext>
                </a:extLst>
              </a:tr>
              <a:tr h="759456">
                <a:tc>
                  <a:txBody>
                    <a:bodyPr/>
                    <a:lstStyle/>
                    <a:p>
                      <a:pPr algn="ctr"/>
                      <a:r>
                        <a:rPr lang="en-CA" sz="4000" dirty="0" smtClean="0">
                          <a:latin typeface="Arial Rounded MT Bold" panose="020F0704030504030204" pitchFamily="34" charset="0"/>
                          <a:cs typeface="Segoe UI Semibold" panose="020B0702040204020203" pitchFamily="34" charset="0"/>
                        </a:rPr>
                        <a:t>Period 3</a:t>
                      </a:r>
                      <a:endParaRPr lang="en-CA" sz="4000" dirty="0">
                        <a:latin typeface="Arial Rounded MT Bold" panose="020F0704030504030204" pitchFamily="34" charset="0"/>
                        <a:cs typeface="Segoe UI Semibold" panose="020B0702040204020203" pitchFamily="34" charset="0"/>
                      </a:endParaRPr>
                    </a:p>
                  </a:txBody>
                  <a:tcPr marL="91477" marR="91477" marT="45711" marB="45711">
                    <a:solidFill>
                      <a:schemeClr val="accent3">
                        <a:lumMod val="60000"/>
                        <a:lumOff val="40000"/>
                      </a:schemeClr>
                    </a:solidFill>
                  </a:tcPr>
                </a:tc>
                <a:tc>
                  <a:txBody>
                    <a:bodyPr/>
                    <a:lstStyle/>
                    <a:p>
                      <a:pPr algn="l"/>
                      <a:r>
                        <a:rPr lang="en-US" sz="4000" dirty="0" smtClean="0">
                          <a:latin typeface="Arial Rounded MT Bold" panose="020F0704030504030204" pitchFamily="34" charset="0"/>
                          <a:cs typeface="Segoe UI Semibold" panose="020B0702040204020203" pitchFamily="34" charset="0"/>
                        </a:rPr>
                        <a:t>    11:13- 12:16</a:t>
                      </a:r>
                      <a:endParaRPr lang="en-CA" sz="4000" dirty="0">
                        <a:latin typeface="Arial Rounded MT Bold" panose="020F0704030504030204" pitchFamily="34" charset="0"/>
                        <a:cs typeface="Segoe UI Semibold" panose="020B0702040204020203" pitchFamily="34" charset="0"/>
                      </a:endParaRPr>
                    </a:p>
                  </a:txBody>
                  <a:tcPr marL="91477" marR="91477" marT="45711" marB="45711" anchor="ctr">
                    <a:solidFill>
                      <a:schemeClr val="accent3">
                        <a:lumMod val="60000"/>
                        <a:lumOff val="40000"/>
                      </a:schemeClr>
                    </a:solidFill>
                  </a:tcPr>
                </a:tc>
                <a:extLst>
                  <a:ext uri="{0D108BD9-81ED-4DB2-BD59-A6C34878D82A}">
                    <a16:rowId xmlns:a16="http://schemas.microsoft.com/office/drawing/2014/main" val="10003"/>
                  </a:ext>
                </a:extLst>
              </a:tr>
              <a:tr h="672141">
                <a:tc>
                  <a:txBody>
                    <a:bodyPr/>
                    <a:lstStyle/>
                    <a:p>
                      <a:pPr algn="ctr"/>
                      <a:r>
                        <a:rPr lang="en-US" sz="4000" dirty="0" smtClean="0">
                          <a:latin typeface="Arial Rounded MT Bold" panose="020F0704030504030204" pitchFamily="34" charset="0"/>
                          <a:cs typeface="Segoe UI Semibold" panose="020B0702040204020203" pitchFamily="34" charset="0"/>
                        </a:rPr>
                        <a:t>Period 4</a:t>
                      </a:r>
                      <a:endParaRPr lang="en-CA" sz="4000" dirty="0">
                        <a:latin typeface="Arial Rounded MT Bold" panose="020F0704030504030204" pitchFamily="34" charset="0"/>
                        <a:cs typeface="Segoe UI Semibold" panose="020B0702040204020203" pitchFamily="34" charset="0"/>
                      </a:endParaRPr>
                    </a:p>
                  </a:txBody>
                  <a:tcPr marL="91477" marR="91477" marT="45711" marB="45711"/>
                </a:tc>
                <a:tc>
                  <a:txBody>
                    <a:bodyPr/>
                    <a:lstStyle/>
                    <a:p>
                      <a:pPr algn="l"/>
                      <a:r>
                        <a:rPr lang="en-US" sz="4000" dirty="0" smtClean="0">
                          <a:latin typeface="Arial Rounded MT Bold" panose="020F0704030504030204" pitchFamily="34" charset="0"/>
                          <a:cs typeface="Segoe UI Semibold" panose="020B0702040204020203" pitchFamily="34" charset="0"/>
                        </a:rPr>
                        <a:t>      1:05 -2:08</a:t>
                      </a:r>
                      <a:endParaRPr lang="en-CA" sz="4000" dirty="0">
                        <a:latin typeface="Arial Rounded MT Bold" panose="020F0704030504030204" pitchFamily="34" charset="0"/>
                        <a:cs typeface="Segoe UI Semibold" panose="020B0702040204020203" pitchFamily="34" charset="0"/>
                      </a:endParaRPr>
                    </a:p>
                  </a:txBody>
                  <a:tcPr marL="91477" marR="91477" marT="45711" marB="45711" anchor="ctr"/>
                </a:tc>
                <a:extLst>
                  <a:ext uri="{0D108BD9-81ED-4DB2-BD59-A6C34878D82A}">
                    <a16:rowId xmlns:a16="http://schemas.microsoft.com/office/drawing/2014/main" val="10004"/>
                  </a:ext>
                </a:extLst>
              </a:tr>
              <a:tr h="672141">
                <a:tc>
                  <a:txBody>
                    <a:bodyPr/>
                    <a:lstStyle/>
                    <a:p>
                      <a:pPr algn="ctr"/>
                      <a:r>
                        <a:rPr lang="en-US" sz="4000" dirty="0" smtClean="0">
                          <a:latin typeface="Arial Rounded MT Bold" panose="020F0704030504030204" pitchFamily="34" charset="0"/>
                          <a:cs typeface="Segoe UI Semibold" panose="020B0702040204020203" pitchFamily="34" charset="0"/>
                        </a:rPr>
                        <a:t>Period</a:t>
                      </a:r>
                      <a:r>
                        <a:rPr lang="en-US" sz="4000" baseline="0" dirty="0" smtClean="0">
                          <a:latin typeface="Arial Rounded MT Bold" panose="020F0704030504030204" pitchFamily="34" charset="0"/>
                          <a:cs typeface="Segoe UI Semibold" panose="020B0702040204020203" pitchFamily="34" charset="0"/>
                        </a:rPr>
                        <a:t> 5</a:t>
                      </a:r>
                      <a:endParaRPr lang="en-CA" sz="4000" dirty="0">
                        <a:latin typeface="Arial Rounded MT Bold" panose="020F0704030504030204" pitchFamily="34" charset="0"/>
                        <a:cs typeface="Segoe UI Semibold" panose="020B0702040204020203" pitchFamily="34" charset="0"/>
                      </a:endParaRPr>
                    </a:p>
                  </a:txBody>
                  <a:tcPr marL="91477" marR="91477" marT="45711" marB="45711">
                    <a:solidFill>
                      <a:schemeClr val="accent3">
                        <a:lumMod val="60000"/>
                        <a:lumOff val="40000"/>
                      </a:schemeClr>
                    </a:solidFill>
                  </a:tcPr>
                </a:tc>
                <a:tc>
                  <a:txBody>
                    <a:bodyPr/>
                    <a:lstStyle/>
                    <a:p>
                      <a:pPr algn="l"/>
                      <a:r>
                        <a:rPr lang="en-US" sz="4000" dirty="0" smtClean="0">
                          <a:latin typeface="Arial Rounded MT Bold" panose="020F0704030504030204" pitchFamily="34" charset="0"/>
                          <a:cs typeface="Segoe UI Semibold" panose="020B0702040204020203" pitchFamily="34" charset="0"/>
                        </a:rPr>
                        <a:t>      2:13 – 3:16</a:t>
                      </a:r>
                      <a:endParaRPr lang="en-CA" sz="4000" dirty="0">
                        <a:latin typeface="Arial Rounded MT Bold" panose="020F0704030504030204" pitchFamily="34" charset="0"/>
                        <a:cs typeface="Segoe UI Semibold" panose="020B0702040204020203" pitchFamily="34" charset="0"/>
                      </a:endParaRPr>
                    </a:p>
                  </a:txBody>
                  <a:tcPr marL="91477" marR="91477" marT="45711" marB="45711" anchor="ctr">
                    <a:solidFill>
                      <a:schemeClr val="accent3">
                        <a:lumMod val="60000"/>
                        <a:lumOff val="40000"/>
                      </a:schemeClr>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792248" y="973006"/>
            <a:ext cx="11235961"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00" normalizeH="0" baseline="0" noProof="0" dirty="0" smtClean="0">
                <a:ln>
                  <a:noFill/>
                </a:ln>
                <a:solidFill>
                  <a:srgbClr val="FFFF00"/>
                </a:solidFill>
                <a:effectLst/>
                <a:uLnTx/>
                <a:uFillTx/>
                <a:latin typeface="Impact"/>
                <a:ea typeface="+mn-ea"/>
                <a:cs typeface="+mn-cs"/>
              </a:rPr>
              <a:t>              Today’s Class Times </a:t>
            </a:r>
            <a:endParaRPr kumimoji="0" lang="en-US" sz="6600" b="0" i="0" u="none" strike="noStrike" kern="1200" cap="none" spc="0" normalizeH="0" baseline="0" noProof="0" dirty="0">
              <a:ln>
                <a:noFill/>
              </a:ln>
              <a:solidFill>
                <a:srgbClr val="FFFF00"/>
              </a:solidFill>
              <a:effectLst/>
              <a:uLnTx/>
              <a:uFillTx/>
              <a:latin typeface="Times New Roman"/>
              <a:ea typeface="+mn-ea"/>
              <a:cs typeface="+mn-cs"/>
            </a:endParaRPr>
          </a:p>
        </p:txBody>
      </p:sp>
      <p:sp>
        <p:nvSpPr>
          <p:cNvPr id="11" name="Rectangle 10"/>
          <p:cNvSpPr/>
          <p:nvPr/>
        </p:nvSpPr>
        <p:spPr>
          <a:xfrm>
            <a:off x="-384880" y="247997"/>
            <a:ext cx="12889752" cy="646331"/>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00" normalizeH="0" baseline="0" noProof="0" dirty="0">
                <a:ln>
                  <a:noFill/>
                </a:ln>
                <a:solidFill>
                  <a:prstClr val="white"/>
                </a:solidFill>
                <a:effectLst/>
                <a:uLnTx/>
                <a:uFillTx/>
                <a:latin typeface="Arial Black" panose="020B0A04020102020204" pitchFamily="34" charset="0"/>
                <a:ea typeface="+mn-ea"/>
                <a:cs typeface="+mn-cs"/>
              </a:rPr>
              <a:t>Carlton </a:t>
            </a:r>
            <a:r>
              <a:rPr kumimoji="0" lang="en-US" sz="3600" b="0" i="0" u="none" strike="noStrike" kern="1200" cap="none" spc="-100" normalizeH="0" baseline="0" noProof="0" dirty="0" smtClean="0">
                <a:ln>
                  <a:noFill/>
                </a:ln>
                <a:solidFill>
                  <a:prstClr val="white"/>
                </a:solidFill>
                <a:effectLst/>
                <a:uLnTx/>
                <a:uFillTx/>
                <a:latin typeface="Arial Black" panose="020B0A04020102020204" pitchFamily="34" charset="0"/>
                <a:ea typeface="+mn-ea"/>
                <a:cs typeface="+mn-cs"/>
              </a:rPr>
              <a:t>Comprehensive Public </a:t>
            </a:r>
            <a:r>
              <a:rPr kumimoji="0" lang="en-US" sz="3600" b="0" i="0" u="none" strike="noStrike" kern="1200" cap="none" spc="-100" normalizeH="0" baseline="0" noProof="0" dirty="0">
                <a:ln>
                  <a:noFill/>
                </a:ln>
                <a:solidFill>
                  <a:prstClr val="white"/>
                </a:solidFill>
                <a:effectLst/>
                <a:uLnTx/>
                <a:uFillTx/>
                <a:latin typeface="Arial Black" panose="020B0A04020102020204" pitchFamily="34" charset="0"/>
                <a:ea typeface="+mn-ea"/>
                <a:cs typeface="+mn-cs"/>
              </a:rPr>
              <a:t>High School</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604438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7704" y="4872744"/>
            <a:ext cx="6960843" cy="1527050"/>
          </a:xfrm>
        </p:spPr>
        <p:txBody>
          <a:bodyPr>
            <a:normAutofit fontScale="90000"/>
          </a:bodyPr>
          <a:lstStyle/>
          <a:p>
            <a:r>
              <a:rPr lang="en-US" dirty="0"/>
              <a:t>If you are interested in working in the weight room for next </a:t>
            </a:r>
            <a:r>
              <a:rPr lang="en-US" dirty="0" smtClean="0"/>
              <a:t>year, </a:t>
            </a:r>
            <a:r>
              <a:rPr lang="en-US" dirty="0"/>
              <a:t>please hand in your resume to Mr. Bender or Ms. Dallyn by June 14. </a:t>
            </a:r>
          </a:p>
        </p:txBody>
      </p:sp>
    </p:spTree>
    <p:extLst>
      <p:ext uri="{BB962C8B-B14F-4D97-AF65-F5344CB8AC3E}">
        <p14:creationId xmlns:p14="http://schemas.microsoft.com/office/powerpoint/2010/main" val="4166569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8" y="1962118"/>
            <a:ext cx="9144000" cy="2387600"/>
          </a:xfrm>
        </p:spPr>
        <p:txBody>
          <a:bodyPr>
            <a:normAutofit fontScale="90000"/>
          </a:bodyPr>
          <a:lstStyle/>
          <a:p>
            <a:r>
              <a:rPr lang="en-US" dirty="0" smtClean="0"/>
              <a:t/>
            </a:r>
            <a:br>
              <a:rPr lang="en-US" dirty="0" smtClean="0"/>
            </a:br>
            <a:r>
              <a:rPr lang="en-US" dirty="0"/>
              <a:t/>
            </a:r>
            <a:br>
              <a:rPr lang="en-US" dirty="0"/>
            </a:br>
            <a:r>
              <a:rPr lang="en-US" dirty="0" smtClean="0"/>
              <a:t>Busking for the Pantry</a:t>
            </a:r>
            <a:endParaRPr lang="en-US" dirty="0"/>
          </a:p>
        </p:txBody>
      </p:sp>
      <p:sp>
        <p:nvSpPr>
          <p:cNvPr id="3" name="Subtitle 2"/>
          <p:cNvSpPr>
            <a:spLocks noGrp="1"/>
          </p:cNvSpPr>
          <p:nvPr>
            <p:ph type="subTitle" idx="1"/>
          </p:nvPr>
        </p:nvSpPr>
        <p:spPr>
          <a:xfrm flipH="1">
            <a:off x="1111075" y="4570777"/>
            <a:ext cx="9969847" cy="2287223"/>
          </a:xfrm>
        </p:spPr>
        <p:txBody>
          <a:bodyPr>
            <a:normAutofit/>
          </a:bodyPr>
          <a:lstStyle/>
          <a:p>
            <a:r>
              <a:rPr lang="en-US" sz="2800" dirty="0" smtClean="0"/>
              <a:t>Attention musicians:  We have some students who are willing to do some busking for the Pantry.  If you are willing to help out by adding your talent, please talk to Mrs. Amy in B223A by Wednesday, June 5.  </a:t>
            </a:r>
          </a:p>
          <a:p>
            <a:endParaRPr lang="en-US" sz="2800" dirty="0"/>
          </a:p>
        </p:txBody>
      </p:sp>
      <p:pic>
        <p:nvPicPr>
          <p:cNvPr id="1026" name="Picture 2" descr="Image result for bus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864381" y="910177"/>
            <a:ext cx="4463234" cy="224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014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12" name="Table 11"/>
          <p:cNvGraphicFramePr>
            <a:graphicFrameLocks noGrp="1"/>
          </p:cNvGraphicFramePr>
          <p:nvPr>
            <p:extLst>
              <p:ext uri="{D42A27DB-BD31-4B8C-83A1-F6EECF244321}">
                <p14:modId xmlns:p14="http://schemas.microsoft.com/office/powerpoint/2010/main" val="526082220"/>
              </p:ext>
            </p:extLst>
          </p:nvPr>
        </p:nvGraphicFramePr>
        <p:xfrm>
          <a:off x="735563" y="312864"/>
          <a:ext cx="10515600" cy="3935730"/>
        </p:xfrm>
        <a:graphic>
          <a:graphicData uri="http://schemas.openxmlformats.org/drawingml/2006/table">
            <a:tbl>
              <a:tblPr firstRow="1" firstCol="1" bandRow="1"/>
              <a:tblGrid>
                <a:gridCol w="190500">
                  <a:extLst>
                    <a:ext uri="{9D8B030D-6E8A-4147-A177-3AD203B41FA5}">
                      <a16:colId xmlns:a16="http://schemas.microsoft.com/office/drawing/2014/main" val="2217605189"/>
                    </a:ext>
                  </a:extLst>
                </a:gridCol>
                <a:gridCol w="10325100">
                  <a:extLst>
                    <a:ext uri="{9D8B030D-6E8A-4147-A177-3AD203B41FA5}">
                      <a16:colId xmlns:a16="http://schemas.microsoft.com/office/drawing/2014/main" val="1963200563"/>
                    </a:ext>
                  </a:extLst>
                </a:gridCol>
              </a:tblGrid>
              <a:tr h="0">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endParaRPr>
                    </a:p>
                  </a:txBody>
                  <a:tcPr marL="47625" marR="47625" marT="47625" marB="47625" anchor="ctr">
                    <a:lnL>
                      <a:noFill/>
                    </a:lnL>
                    <a:lnR>
                      <a:noFill/>
                    </a:lnR>
                    <a:lnT>
                      <a:noFill/>
                    </a:lnT>
                    <a:lnB>
                      <a:noFill/>
                    </a:lnB>
                    <a:noFill/>
                  </a:tcPr>
                </a:tc>
                <a:tc>
                  <a:txBody>
                    <a:bodyPr/>
                    <a:lstStyle/>
                    <a:p>
                      <a:pPr marL="0" marR="0" algn="ctr">
                        <a:spcBef>
                          <a:spcPts val="0"/>
                        </a:spcBef>
                        <a:spcAft>
                          <a:spcPts val="0"/>
                        </a:spcAft>
                      </a:pPr>
                      <a: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Are you interested in traveling?</a:t>
                      </a:r>
                      <a:b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br>
                      <a: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Want to know more about the Holocaust and WWII?</a:t>
                      </a:r>
                      <a:b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br>
                      <a: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Join us for a meeting in the Learning Commons on Thursday at 7 pm to discuss </a:t>
                      </a:r>
                      <a:r>
                        <a:rPr lang="en-US" sz="2800" b="1"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traveling</a:t>
                      </a:r>
                    </a:p>
                    <a:p>
                      <a:pPr marL="0" marR="0" algn="ctr">
                        <a:spcBef>
                          <a:spcPts val="0"/>
                        </a:spcBef>
                        <a:spcAft>
                          <a:spcPts val="0"/>
                        </a:spcAft>
                      </a:pPr>
                      <a:r>
                        <a:rPr lang="en-US" sz="2800" b="1"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with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Mr. Thunderchild and Mr. Bergen</a:t>
                      </a:r>
                      <a:b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br>
                      <a: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Bring your parents and any other people who might be interested.</a:t>
                      </a:r>
                      <a:b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br>
                      <a: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“Better to see something once than hear about it a thousand times”</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txBody>
                  <a:tcPr marL="47625" marR="47625" marT="47625" marB="47625" anchor="ctr">
                    <a:lnL>
                      <a:noFill/>
                    </a:lnL>
                    <a:lnR>
                      <a:noFill/>
                    </a:lnR>
                    <a:lnT>
                      <a:noFill/>
                    </a:lnT>
                    <a:lnB>
                      <a:noFill/>
                    </a:lnB>
                    <a:noFill/>
                  </a:tcPr>
                </a:tc>
                <a:extLst>
                  <a:ext uri="{0D108BD9-81ED-4DB2-BD59-A6C34878D82A}">
                    <a16:rowId xmlns:a16="http://schemas.microsoft.com/office/drawing/2014/main" val="1752006087"/>
                  </a:ext>
                </a:extLst>
              </a:tr>
            </a:tbl>
          </a:graphicData>
        </a:graphic>
      </p:graphicFrame>
    </p:spTree>
    <p:extLst>
      <p:ext uri="{BB962C8B-B14F-4D97-AF65-F5344CB8AC3E}">
        <p14:creationId xmlns:p14="http://schemas.microsoft.com/office/powerpoint/2010/main" val="3035561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167403" y="123490"/>
            <a:ext cx="11809313" cy="1461586"/>
          </a:xfrm>
          <a:prstGeom prst="rect">
            <a:avLst/>
          </a:prstGeom>
          <a:solidFill>
            <a:schemeClr val="accent3">
              <a:lumMod val="20000"/>
              <a:lumOff val="80000"/>
              <a:alpha val="6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1560628" y="-186074"/>
            <a:ext cx="9022862" cy="1838121"/>
          </a:xfrm>
          <a:prstGeom prst="rect">
            <a:avLst/>
          </a:prstGeom>
        </p:spPr>
      </p:pic>
      <p:sp>
        <p:nvSpPr>
          <p:cNvPr id="9" name="TextBox 8"/>
          <p:cNvSpPr txBox="1"/>
          <p:nvPr/>
        </p:nvSpPr>
        <p:spPr>
          <a:xfrm>
            <a:off x="3220106" y="384747"/>
            <a:ext cx="57039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a:ea typeface="+mn-ea"/>
                <a:cs typeface="+mn-cs"/>
              </a:rPr>
              <a:t/>
            </a:r>
            <a:b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a:ea typeface="+mn-ea"/>
                <a:cs typeface="+mn-cs"/>
              </a:rPr>
            </a:br>
            <a:r>
              <a:rPr kumimoji="0" lang="en-US" sz="36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a:ea typeface="+mn-ea"/>
                <a:cs typeface="+mn-cs"/>
              </a:rPr>
              <a:t>Wednesday</a:t>
            </a:r>
            <a:r>
              <a:rPr lang="en-US" sz="3600" b="1" noProof="0" dirty="0" smtClean="0">
                <a:solidFill>
                  <a:prstClr val="black"/>
                </a:solidFill>
                <a:effectLst>
                  <a:outerShdw blurRad="38100" dist="38100" dir="2700000" algn="tl">
                    <a:srgbClr val="000000">
                      <a:alpha val="43137"/>
                    </a:srgbClr>
                  </a:outerShdw>
                </a:effectLst>
                <a:latin typeface="Times New Roman"/>
              </a:rPr>
              <a:t>, June </a:t>
            </a:r>
            <a:r>
              <a:rPr lang="en-US" sz="3600" b="1" dirty="0" smtClean="0">
                <a:solidFill>
                  <a:prstClr val="black"/>
                </a:solidFill>
                <a:effectLst>
                  <a:outerShdw blurRad="38100" dist="38100" dir="2700000" algn="tl">
                    <a:srgbClr val="000000">
                      <a:alpha val="43137"/>
                    </a:srgbClr>
                  </a:outerShdw>
                </a:effectLst>
                <a:latin typeface="Times New Roman"/>
              </a:rPr>
              <a:t>5,</a:t>
            </a:r>
            <a:r>
              <a:rPr lang="en-US" sz="3600" b="1" noProof="0" dirty="0" smtClean="0">
                <a:solidFill>
                  <a:prstClr val="black"/>
                </a:solidFill>
                <a:effectLst>
                  <a:outerShdw blurRad="38100" dist="38100" dir="2700000" algn="tl">
                    <a:srgbClr val="000000">
                      <a:alpha val="43137"/>
                    </a:srgbClr>
                  </a:outerShdw>
                </a:effectLst>
                <a:latin typeface="Times New Roman"/>
              </a:rPr>
              <a:t> </a:t>
            </a:r>
            <a:r>
              <a:rPr lang="en-US" sz="3600" b="1" noProof="0" dirty="0" smtClean="0">
                <a:solidFill>
                  <a:prstClr val="black"/>
                </a:solidFill>
                <a:effectLst>
                  <a:outerShdw blurRad="38100" dist="38100" dir="2700000" algn="tl">
                    <a:srgbClr val="000000">
                      <a:alpha val="43137"/>
                    </a:srgbClr>
                  </a:outerShdw>
                </a:effectLst>
                <a:latin typeface="Times New Roman"/>
              </a:rPr>
              <a:t>2019</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a:ea typeface="+mn-ea"/>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2543124358"/>
              </p:ext>
            </p:extLst>
          </p:nvPr>
        </p:nvGraphicFramePr>
        <p:xfrm>
          <a:off x="167403" y="1722843"/>
          <a:ext cx="11809313" cy="5017401"/>
        </p:xfrm>
        <a:graphic>
          <a:graphicData uri="http://schemas.openxmlformats.org/drawingml/2006/table">
            <a:tbl>
              <a:tblPr firstRow="1" bandRow="1">
                <a:tableStyleId>{69CF1AB2-1976-4502-BF36-3FF5EA218861}</a:tableStyleId>
              </a:tblPr>
              <a:tblGrid>
                <a:gridCol w="2851845">
                  <a:extLst>
                    <a:ext uri="{9D8B030D-6E8A-4147-A177-3AD203B41FA5}">
                      <a16:colId xmlns:a16="http://schemas.microsoft.com/office/drawing/2014/main" val="20000"/>
                    </a:ext>
                  </a:extLst>
                </a:gridCol>
                <a:gridCol w="7549875">
                  <a:extLst>
                    <a:ext uri="{9D8B030D-6E8A-4147-A177-3AD203B41FA5}">
                      <a16:colId xmlns:a16="http://schemas.microsoft.com/office/drawing/2014/main" val="20001"/>
                    </a:ext>
                  </a:extLst>
                </a:gridCol>
                <a:gridCol w="1407593">
                  <a:extLst>
                    <a:ext uri="{9D8B030D-6E8A-4147-A177-3AD203B41FA5}">
                      <a16:colId xmlns:a16="http://schemas.microsoft.com/office/drawing/2014/main" val="20002"/>
                    </a:ext>
                  </a:extLst>
                </a:gridCol>
              </a:tblGrid>
              <a:tr h="1070830">
                <a:tc>
                  <a:txBody>
                    <a:bodyPr/>
                    <a:lstStyle/>
                    <a:p>
                      <a:pPr algn="r"/>
                      <a:r>
                        <a:rPr lang="en-US" sz="3600" b="1" dirty="0" smtClean="0"/>
                        <a:t>Breakfast</a:t>
                      </a:r>
                      <a:endParaRPr lang="en-CA" sz="3600" b="1" dirty="0">
                        <a:latin typeface="Franklin Gothic Demi Cond" panose="020B0706030402020204" pitchFamily="34" charset="0"/>
                      </a:endParaRPr>
                    </a:p>
                  </a:txBody>
                  <a:tcPr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3200" b="1" dirty="0" smtClean="0">
                          <a:effectLst/>
                          <a:latin typeface="+mn-lt"/>
                          <a:ea typeface="Calibri"/>
                          <a:cs typeface="Times New Roman"/>
                        </a:rPr>
                        <a:t>South-west Egg Benny with </a:t>
                      </a:r>
                    </a:p>
                    <a:p>
                      <a:pPr marL="0" marR="0" algn="ctr">
                        <a:lnSpc>
                          <a:spcPct val="115000"/>
                        </a:lnSpc>
                        <a:spcBef>
                          <a:spcPts val="0"/>
                        </a:spcBef>
                        <a:spcAft>
                          <a:spcPts val="0"/>
                        </a:spcAft>
                      </a:pPr>
                      <a:r>
                        <a:rPr lang="en-US" sz="3200" b="1" dirty="0" smtClean="0">
                          <a:effectLst/>
                          <a:latin typeface="+mn-lt"/>
                          <a:ea typeface="Calibri"/>
                          <a:cs typeface="Times New Roman"/>
                        </a:rPr>
                        <a:t>Hash browns </a:t>
                      </a:r>
                      <a:endParaRPr lang="en-US" sz="3200" b="1" dirty="0" smtClean="0">
                        <a:effectLst/>
                        <a:latin typeface="+mn-lt"/>
                        <a:ea typeface="Calibri"/>
                        <a:cs typeface="Times New Roman"/>
                      </a:endParaRPr>
                    </a:p>
                  </a:txBody>
                  <a:tcPr marL="114300" marR="114300" marT="0" marB="0" anchor="ctr">
                    <a:solidFill>
                      <a:schemeClr val="accent3">
                        <a:lumMod val="40000"/>
                        <a:lumOff val="60000"/>
                      </a:schemeClr>
                    </a:solidFill>
                  </a:tcPr>
                </a:tc>
                <a:tc>
                  <a:txBody>
                    <a:bodyPr/>
                    <a:lstStyle/>
                    <a:p>
                      <a:pPr algn="ctr"/>
                      <a:r>
                        <a:rPr lang="en-US" sz="2800" b="1" dirty="0" smtClean="0"/>
                        <a:t>$4.50</a:t>
                      </a:r>
                    </a:p>
                  </a:txBody>
                  <a:tcPr anchor="ctr">
                    <a:solidFill>
                      <a:schemeClr val="accent3">
                        <a:lumMod val="40000"/>
                        <a:lumOff val="60000"/>
                      </a:schemeClr>
                    </a:solidFill>
                  </a:tcPr>
                </a:tc>
                <a:extLst>
                  <a:ext uri="{0D108BD9-81ED-4DB2-BD59-A6C34878D82A}">
                    <a16:rowId xmlns:a16="http://schemas.microsoft.com/office/drawing/2014/main" val="10001"/>
                  </a:ext>
                </a:extLst>
              </a:tr>
              <a:tr h="1435455">
                <a:tc>
                  <a:txBody>
                    <a:bodyPr/>
                    <a:lstStyle/>
                    <a:p>
                      <a:pPr algn="r"/>
                      <a:r>
                        <a:rPr lang="en-US" sz="3600" b="1" dirty="0" smtClean="0"/>
                        <a:t>Lunch</a:t>
                      </a:r>
                      <a:endParaRPr lang="en-CA" sz="3600" b="1" dirty="0">
                        <a:latin typeface="Franklin Gothic Demi Cond" panose="020B0706030402020204" pitchFamily="34" charset="0"/>
                      </a:endParaRPr>
                    </a:p>
                  </a:txBody>
                  <a:tcPr anchor="ctr">
                    <a:solidFill>
                      <a:schemeClr val="bg1"/>
                    </a:solidFill>
                  </a:tcPr>
                </a:tc>
                <a:tc>
                  <a:txBody>
                    <a:bodyPr/>
                    <a:lstStyle/>
                    <a:p>
                      <a:pPr algn="ctr"/>
                      <a:r>
                        <a:rPr lang="en-US" sz="3200" b="1" dirty="0" smtClean="0"/>
                        <a:t>Hot Beef  </a:t>
                      </a:r>
                    </a:p>
                    <a:p>
                      <a:pPr algn="ctr"/>
                      <a:r>
                        <a:rPr lang="en-US" sz="3200" b="1" dirty="0" smtClean="0"/>
                        <a:t>Sandwich with Wedges </a:t>
                      </a:r>
                    </a:p>
                    <a:p>
                      <a:pPr algn="ctr"/>
                      <a:r>
                        <a:rPr lang="en-US" sz="3200" b="1" dirty="0" smtClean="0"/>
                        <a:t>or Soup or Salad </a:t>
                      </a:r>
                      <a:endParaRPr lang="en-US" sz="3200" b="1" dirty="0" smtClean="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800" b="1" dirty="0" smtClean="0">
                          <a:latin typeface="+mn-lt"/>
                        </a:rPr>
                        <a:t>$6.50</a:t>
                      </a:r>
                    </a:p>
                  </a:txBody>
                  <a:tcPr anchor="ctr">
                    <a:solidFill>
                      <a:schemeClr val="bg1"/>
                    </a:solidFill>
                  </a:tcPr>
                </a:tc>
                <a:extLst>
                  <a:ext uri="{0D108BD9-81ED-4DB2-BD59-A6C34878D82A}">
                    <a16:rowId xmlns:a16="http://schemas.microsoft.com/office/drawing/2014/main" val="10002"/>
                  </a:ext>
                </a:extLst>
              </a:tr>
              <a:tr h="1474319">
                <a:tc>
                  <a:txBody>
                    <a:bodyPr/>
                    <a:lstStyle/>
                    <a:p>
                      <a:pPr algn="r"/>
                      <a:r>
                        <a:rPr lang="en-CA" sz="3600" b="1" dirty="0" smtClean="0">
                          <a:latin typeface="+mn-lt"/>
                        </a:rPr>
                        <a:t>Soup</a:t>
                      </a:r>
                      <a:r>
                        <a:rPr lang="en-CA" sz="3600" b="1" baseline="0" dirty="0" smtClean="0">
                          <a:latin typeface="+mn-lt"/>
                        </a:rPr>
                        <a:t> &amp; Salad</a:t>
                      </a:r>
                      <a:endParaRPr lang="en-CA" sz="3600" b="1" dirty="0">
                        <a:latin typeface="+mn-lt"/>
                      </a:endParaRPr>
                    </a:p>
                  </a:txBody>
                  <a:tcPr anchor="ctr">
                    <a:solidFill>
                      <a:schemeClr val="accent3">
                        <a:lumMod val="40000"/>
                        <a:lumOff val="60000"/>
                      </a:schemeClr>
                    </a:solidFill>
                  </a:tcPr>
                </a:tc>
                <a:tc>
                  <a:txBody>
                    <a:bodyPr/>
                    <a:lstStyle/>
                    <a:p>
                      <a:pPr algn="ctr"/>
                      <a:r>
                        <a:rPr lang="en-US" sz="3200" b="1" baseline="0" dirty="0" smtClean="0"/>
                        <a:t>Wonton Soup </a:t>
                      </a:r>
                    </a:p>
                    <a:p>
                      <a:pPr algn="ctr"/>
                      <a:r>
                        <a:rPr lang="en-US" sz="3200" b="1" baseline="0" dirty="0" smtClean="0"/>
                        <a:t>Greek Salad </a:t>
                      </a:r>
                      <a:endParaRPr lang="en-US" sz="3200" b="1" baseline="0" dirty="0" smtClean="0"/>
                    </a:p>
                  </a:txBody>
                  <a:tcPr anchor="ctr">
                    <a:solidFill>
                      <a:schemeClr val="accent3">
                        <a:lumMod val="40000"/>
                        <a:lumOff val="60000"/>
                      </a:schemeClr>
                    </a:solidFill>
                  </a:tcPr>
                </a:tc>
                <a:tc>
                  <a:txBody>
                    <a:bodyPr/>
                    <a:lstStyle/>
                    <a:p>
                      <a:pPr algn="ctr"/>
                      <a:r>
                        <a:rPr lang="en-CA" sz="2800" b="1" dirty="0" smtClean="0">
                          <a:latin typeface="+mn-lt"/>
                        </a:rPr>
                        <a:t>$5.75</a:t>
                      </a:r>
                    </a:p>
                  </a:txBody>
                  <a:tcPr anchor="ctr">
                    <a:solidFill>
                      <a:schemeClr val="accent3">
                        <a:lumMod val="40000"/>
                        <a:lumOff val="60000"/>
                      </a:schemeClr>
                    </a:solidFill>
                  </a:tcPr>
                </a:tc>
                <a:extLst>
                  <a:ext uri="{0D108BD9-81ED-4DB2-BD59-A6C34878D82A}">
                    <a16:rowId xmlns:a16="http://schemas.microsoft.com/office/drawing/2014/main" val="10003"/>
                  </a:ext>
                </a:extLst>
              </a:tr>
              <a:tr h="866938">
                <a:tc>
                  <a:txBody>
                    <a:bodyPr/>
                    <a:lstStyle/>
                    <a:p>
                      <a:pPr marL="0" indent="0" algn="r">
                        <a:buFont typeface="Arial" panose="020B0604020202020204" pitchFamily="34" charset="0"/>
                        <a:buNone/>
                      </a:pPr>
                      <a:r>
                        <a:rPr lang="en-CA" sz="3600" b="1" dirty="0" smtClean="0">
                          <a:latin typeface="+mn-lt"/>
                        </a:rPr>
                        <a:t>Dessert</a:t>
                      </a:r>
                      <a:endParaRPr lang="en-CA" sz="3600" b="1" dirty="0">
                        <a:latin typeface="+mn-lt"/>
                      </a:endParaRPr>
                    </a:p>
                  </a:txBody>
                  <a:tcPr anchor="ctr">
                    <a:solidFill>
                      <a:schemeClr val="bg1"/>
                    </a:solidFill>
                  </a:tcPr>
                </a:tc>
                <a:tc>
                  <a:txBody>
                    <a:bodyPr/>
                    <a:lstStyle/>
                    <a:p>
                      <a:pPr algn="ctr"/>
                      <a:r>
                        <a:rPr lang="en-US" sz="3200" b="1" dirty="0" smtClean="0">
                          <a:solidFill>
                            <a:schemeClr val="tx1"/>
                          </a:solidFill>
                          <a:latin typeface="+mn-lt"/>
                        </a:rPr>
                        <a:t>Carmel </a:t>
                      </a:r>
                      <a:r>
                        <a:rPr lang="en-US" sz="3200" b="1" smtClean="0">
                          <a:solidFill>
                            <a:schemeClr val="tx1"/>
                          </a:solidFill>
                          <a:latin typeface="+mn-lt"/>
                        </a:rPr>
                        <a:t>Chocolate Gallete</a:t>
                      </a:r>
                      <a:endParaRPr lang="en-US" sz="3200" b="1" dirty="0" smtClean="0">
                        <a:solidFill>
                          <a:schemeClr val="tx1"/>
                        </a:solidFill>
                        <a:latin typeface="+mn-lt"/>
                      </a:endParaRPr>
                    </a:p>
                  </a:txBody>
                  <a:tcPr anchor="ctr">
                    <a:solidFill>
                      <a:schemeClr val="bg1"/>
                    </a:solidFill>
                  </a:tcPr>
                </a:tc>
                <a:tc>
                  <a:txBody>
                    <a:bodyPr/>
                    <a:lstStyle/>
                    <a:p>
                      <a:pPr algn="ctr"/>
                      <a:r>
                        <a:rPr lang="en-CA" sz="2800" b="1" dirty="0" smtClean="0">
                          <a:latin typeface="+mn-lt"/>
                        </a:rPr>
                        <a:t>$2.00</a:t>
                      </a:r>
                      <a:endParaRPr lang="en-CA" sz="2800" b="1" dirty="0">
                        <a:latin typeface="+mn-lt"/>
                      </a:endParaRPr>
                    </a:p>
                  </a:txBody>
                  <a:tcPr anchor="c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7142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52400"/>
            <a:ext cx="8990013" cy="1371600"/>
          </a:xfrm>
        </p:spPr>
        <p:txBody>
          <a:bodyPr>
            <a:normAutofit fontScale="90000"/>
          </a:bodyPr>
          <a:lstStyle/>
          <a:p>
            <a:r>
              <a:rPr lang="en-US" sz="5100" dirty="0"/>
              <a:t>Want to earn a university credit while still in high school?</a:t>
            </a:r>
            <a:endParaRPr lang="en-US" dirty="0"/>
          </a:p>
        </p:txBody>
      </p:sp>
      <p:sp>
        <p:nvSpPr>
          <p:cNvPr id="3" name="Subtitle 2"/>
          <p:cNvSpPr>
            <a:spLocks noGrp="1"/>
          </p:cNvSpPr>
          <p:nvPr>
            <p:ph type="subTitle" idx="1"/>
          </p:nvPr>
        </p:nvSpPr>
        <p:spPr>
          <a:xfrm>
            <a:off x="3962400" y="1752600"/>
            <a:ext cx="8228012" cy="3886200"/>
          </a:xfrm>
        </p:spPr>
        <p:txBody>
          <a:bodyPr>
            <a:normAutofit fontScale="92500" lnSpcReduction="10000"/>
          </a:bodyPr>
          <a:lstStyle/>
          <a:p>
            <a:r>
              <a:rPr lang="en-US" dirty="0" smtClean="0"/>
              <a:t>We offer two dual credit courses through the University of Regina</a:t>
            </a:r>
            <a:r>
              <a:rPr lang="en-US" dirty="0"/>
              <a:t>:</a:t>
            </a:r>
            <a:r>
              <a:rPr lang="en-US" dirty="0" smtClean="0"/>
              <a:t> </a:t>
            </a:r>
          </a:p>
          <a:p>
            <a:pPr marL="514350" indent="-514350">
              <a:buAutoNum type="arabicParenR"/>
            </a:pPr>
            <a:r>
              <a:rPr lang="en-US" dirty="0" smtClean="0"/>
              <a:t>English 100 with ELA B30</a:t>
            </a:r>
          </a:p>
          <a:p>
            <a:pPr marL="514350" indent="-514350">
              <a:buAutoNum type="arabicParenR"/>
            </a:pPr>
            <a:r>
              <a:rPr lang="en-US" dirty="0" smtClean="0"/>
              <a:t>Math 110 with Calculus 30</a:t>
            </a:r>
          </a:p>
          <a:p>
            <a:endParaRPr lang="en-US" dirty="0" smtClean="0"/>
          </a:p>
          <a:p>
            <a:r>
              <a:rPr lang="en-US" dirty="0"/>
              <a:t>If you are interested in taking ENG 100 or Math </a:t>
            </a:r>
            <a:r>
              <a:rPr lang="en-US" dirty="0" smtClean="0"/>
              <a:t>110 next year, </a:t>
            </a:r>
            <a:r>
              <a:rPr lang="en-US" dirty="0"/>
              <a:t>please sign up in </a:t>
            </a:r>
            <a:r>
              <a:rPr lang="en-US" b="1" dirty="0" smtClean="0"/>
              <a:t>Student </a:t>
            </a:r>
            <a:r>
              <a:rPr lang="en-US" b="1" dirty="0"/>
              <a:t>Services ASAP</a:t>
            </a:r>
            <a:r>
              <a:rPr lang="en-US" dirty="0" smtClean="0"/>
              <a:t>.</a:t>
            </a:r>
          </a:p>
          <a:p>
            <a:endParaRPr lang="en-US" dirty="0"/>
          </a:p>
          <a:p>
            <a:r>
              <a:rPr lang="en-US" dirty="0" smtClean="0"/>
              <a:t>For information on the courses and tuition, please see Student Services!</a:t>
            </a:r>
            <a:endParaRPr lang="en-US" dirty="0"/>
          </a:p>
        </p:txBody>
      </p:sp>
      <p:pic>
        <p:nvPicPr>
          <p:cNvPr id="4" name="Picture 3"/>
          <p:cNvPicPr>
            <a:picLocks noChangeAspect="1"/>
          </p:cNvPicPr>
          <p:nvPr/>
        </p:nvPicPr>
        <p:blipFill>
          <a:blip r:embed="rId2"/>
          <a:stretch>
            <a:fillRect/>
          </a:stretch>
        </p:blipFill>
        <p:spPr>
          <a:xfrm>
            <a:off x="7696865" y="5562600"/>
            <a:ext cx="4077380" cy="11430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5543004"/>
            <a:ext cx="1733326" cy="1162596"/>
          </a:xfrm>
          <a:prstGeom prst="rect">
            <a:avLst/>
          </a:prstGeom>
        </p:spPr>
      </p:pic>
    </p:spTree>
    <p:extLst>
      <p:ext uri="{BB962C8B-B14F-4D97-AF65-F5344CB8AC3E}">
        <p14:creationId xmlns:p14="http://schemas.microsoft.com/office/powerpoint/2010/main" val="370870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
            <a:ext cx="6385414" cy="3433664"/>
          </a:xfrm>
          <a:prstGeom prst="rect">
            <a:avLst/>
          </a:prstGeom>
        </p:spPr>
      </p:pic>
      <p:pic>
        <p:nvPicPr>
          <p:cNvPr id="6" name="Picture 5"/>
          <p:cNvPicPr>
            <a:picLocks noChangeAspect="1"/>
          </p:cNvPicPr>
          <p:nvPr/>
        </p:nvPicPr>
        <p:blipFill>
          <a:blip r:embed="rId3"/>
          <a:stretch>
            <a:fillRect/>
          </a:stretch>
        </p:blipFill>
        <p:spPr>
          <a:xfrm>
            <a:off x="0" y="3313317"/>
            <a:ext cx="6385414" cy="3544683"/>
          </a:xfrm>
          <a:prstGeom prst="rect">
            <a:avLst/>
          </a:prstGeom>
        </p:spPr>
      </p:pic>
      <p:pic>
        <p:nvPicPr>
          <p:cNvPr id="7" name="Picture 6"/>
          <p:cNvPicPr>
            <a:picLocks noChangeAspect="1"/>
          </p:cNvPicPr>
          <p:nvPr/>
        </p:nvPicPr>
        <p:blipFill>
          <a:blip r:embed="rId4"/>
          <a:stretch>
            <a:fillRect/>
          </a:stretch>
        </p:blipFill>
        <p:spPr>
          <a:xfrm>
            <a:off x="6385415" y="2433566"/>
            <a:ext cx="5806585" cy="2739552"/>
          </a:xfrm>
          <a:prstGeom prst="rect">
            <a:avLst/>
          </a:prstGeom>
        </p:spPr>
      </p:pic>
    </p:spTree>
    <p:extLst>
      <p:ext uri="{BB962C8B-B14F-4D97-AF65-F5344CB8AC3E}">
        <p14:creationId xmlns:p14="http://schemas.microsoft.com/office/powerpoint/2010/main" val="2493060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201881" y="890862"/>
            <a:ext cx="6080165" cy="5386090"/>
          </a:xfrm>
          <a:prstGeom prst="rect">
            <a:avLst/>
          </a:prstGeom>
          <a:solidFill>
            <a:schemeClr val="bg1">
              <a:alpha val="80000"/>
            </a:schemeClr>
          </a:solidFill>
          <a:effectLst>
            <a:outerShdw blurRad="50800" dist="38100" dir="5400000" algn="t" rotWithShape="0">
              <a:prstClr val="black">
                <a:alpha val="40000"/>
              </a:prstClr>
            </a:outerShdw>
          </a:effectLst>
        </p:spPr>
        <p:txBody>
          <a:bodyPr wrap="square" rtlCol="0">
            <a:spAutoFit/>
          </a:bodyPr>
          <a:lstStyle/>
          <a:p>
            <a:pPr algn="ctr"/>
            <a:endParaRPr lang="en-US" b="1" u="sng" dirty="0" smtClean="0">
              <a:solidFill>
                <a:schemeClr val="bg2"/>
              </a:solidFill>
              <a:effectLst>
                <a:outerShdw blurRad="38100" dist="38100" dir="2700000" algn="tl">
                  <a:srgbClr val="000000">
                    <a:alpha val="43137"/>
                  </a:srgbClr>
                </a:outerShdw>
              </a:effectLst>
            </a:endParaRPr>
          </a:p>
          <a:p>
            <a:pPr algn="ctr"/>
            <a:r>
              <a:rPr lang="en-US" b="1" u="sng" dirty="0" smtClean="0">
                <a:solidFill>
                  <a:schemeClr val="bg2"/>
                </a:solidFill>
                <a:effectLst>
                  <a:outerShdw blurRad="38100" dist="38100" dir="2700000" algn="tl">
                    <a:srgbClr val="000000">
                      <a:alpha val="43137"/>
                    </a:srgbClr>
                  </a:outerShdw>
                </a:effectLst>
              </a:rPr>
              <a:t>2019 </a:t>
            </a:r>
            <a:r>
              <a:rPr lang="en-US" b="1" u="sng" dirty="0">
                <a:solidFill>
                  <a:schemeClr val="bg2"/>
                </a:solidFill>
                <a:effectLst>
                  <a:outerShdw blurRad="38100" dist="38100" dir="2700000" algn="tl">
                    <a:srgbClr val="000000">
                      <a:alpha val="43137"/>
                    </a:srgbClr>
                  </a:outerShdw>
                </a:effectLst>
              </a:rPr>
              <a:t>Intramural Dodgeball </a:t>
            </a:r>
            <a:r>
              <a:rPr lang="en-US" b="1" u="sng" dirty="0" smtClean="0">
                <a:solidFill>
                  <a:schemeClr val="bg2"/>
                </a:solidFill>
                <a:effectLst>
                  <a:outerShdw blurRad="38100" dist="38100" dir="2700000" algn="tl">
                    <a:srgbClr val="000000">
                      <a:alpha val="43137"/>
                    </a:srgbClr>
                  </a:outerShdw>
                </a:effectLst>
              </a:rPr>
              <a:t>Schedule </a:t>
            </a:r>
          </a:p>
          <a:p>
            <a:pPr algn="ctr"/>
            <a:endParaRPr lang="en-US" dirty="0" smtClean="0">
              <a:solidFill>
                <a:schemeClr val="bg2"/>
              </a:solidFill>
            </a:endParaRPr>
          </a:p>
          <a:p>
            <a:pPr algn="ctr"/>
            <a:endParaRPr lang="en-US" dirty="0" smtClean="0">
              <a:solidFill>
                <a:schemeClr val="bg2"/>
              </a:solidFill>
            </a:endParaRPr>
          </a:p>
          <a:p>
            <a:r>
              <a:rPr lang="en-US" b="1" u="sng" dirty="0" smtClean="0">
                <a:solidFill>
                  <a:schemeClr val="bg2"/>
                </a:solidFill>
                <a:effectLst>
                  <a:outerShdw blurRad="38100" dist="38100" dir="2700000" algn="tl">
                    <a:srgbClr val="000000">
                      <a:alpha val="43137"/>
                    </a:srgbClr>
                  </a:outerShdw>
                </a:effectLst>
              </a:rPr>
              <a:t>Rules</a:t>
            </a:r>
          </a:p>
          <a:p>
            <a:endParaRPr lang="en-US" b="1" u="sng" dirty="0" smtClean="0">
              <a:solidFill>
                <a:schemeClr val="bg2"/>
              </a:solidFill>
              <a:effectLst>
                <a:outerShdw blurRad="38100" dist="38100" dir="2700000" algn="tl">
                  <a:srgbClr val="000000">
                    <a:alpha val="43137"/>
                  </a:srgbClr>
                </a:outerShdw>
              </a:effectLst>
            </a:endParaRPr>
          </a:p>
          <a:p>
            <a:r>
              <a:rPr lang="en-US" sz="1600" dirty="0" smtClean="0">
                <a:solidFill>
                  <a:schemeClr val="bg2"/>
                </a:solidFill>
              </a:rPr>
              <a:t>• Game </a:t>
            </a:r>
            <a:r>
              <a:rPr lang="en-US" sz="1600" dirty="0">
                <a:solidFill>
                  <a:schemeClr val="bg2"/>
                </a:solidFill>
              </a:rPr>
              <a:t>#1 starts at 12:25, Game #2 starts immediately after. </a:t>
            </a:r>
          </a:p>
          <a:p>
            <a:r>
              <a:rPr lang="en-US" sz="1600" dirty="0" smtClean="0">
                <a:solidFill>
                  <a:schemeClr val="bg2"/>
                </a:solidFill>
              </a:rPr>
              <a:t>• All </a:t>
            </a:r>
            <a:r>
              <a:rPr lang="en-US" sz="1600" dirty="0">
                <a:solidFill>
                  <a:schemeClr val="bg2"/>
                </a:solidFill>
              </a:rPr>
              <a:t>games are best of 3.</a:t>
            </a:r>
          </a:p>
          <a:p>
            <a:r>
              <a:rPr lang="en-US" sz="1600" dirty="0" smtClean="0">
                <a:solidFill>
                  <a:schemeClr val="bg2"/>
                </a:solidFill>
              </a:rPr>
              <a:t>• Each </a:t>
            </a:r>
            <a:r>
              <a:rPr lang="en-US" sz="1600" dirty="0">
                <a:solidFill>
                  <a:schemeClr val="bg2"/>
                </a:solidFill>
              </a:rPr>
              <a:t>team starts with 3 dodgeballs at the wall.</a:t>
            </a:r>
          </a:p>
          <a:p>
            <a:r>
              <a:rPr lang="en-US" sz="1600" dirty="0" smtClean="0">
                <a:solidFill>
                  <a:schemeClr val="bg2"/>
                </a:solidFill>
              </a:rPr>
              <a:t>• Baskets </a:t>
            </a:r>
            <a:r>
              <a:rPr lang="en-US" sz="1600" dirty="0">
                <a:solidFill>
                  <a:schemeClr val="bg2"/>
                </a:solidFill>
              </a:rPr>
              <a:t>bring the whole team back in. </a:t>
            </a:r>
          </a:p>
          <a:p>
            <a:r>
              <a:rPr lang="en-US" sz="1600" dirty="0" smtClean="0">
                <a:solidFill>
                  <a:schemeClr val="bg2"/>
                </a:solidFill>
              </a:rPr>
              <a:t>• Catches </a:t>
            </a:r>
            <a:r>
              <a:rPr lang="en-US" sz="1600" dirty="0">
                <a:solidFill>
                  <a:schemeClr val="bg2"/>
                </a:solidFill>
              </a:rPr>
              <a:t>bring two people back in the game, thrower is out</a:t>
            </a:r>
          </a:p>
          <a:p>
            <a:r>
              <a:rPr lang="en-US" sz="1600" dirty="0" smtClean="0">
                <a:solidFill>
                  <a:schemeClr val="bg2"/>
                </a:solidFill>
              </a:rPr>
              <a:t>• If </a:t>
            </a:r>
            <a:r>
              <a:rPr lang="en-US" sz="1600" dirty="0">
                <a:solidFill>
                  <a:schemeClr val="bg2"/>
                </a:solidFill>
              </a:rPr>
              <a:t>last player standing dodges 10, the whole team is back in.</a:t>
            </a:r>
          </a:p>
          <a:p>
            <a:r>
              <a:rPr lang="en-US" sz="1600" dirty="0" smtClean="0">
                <a:solidFill>
                  <a:schemeClr val="bg2"/>
                </a:solidFill>
              </a:rPr>
              <a:t>• Ball </a:t>
            </a:r>
            <a:r>
              <a:rPr lang="en-US" sz="1600" dirty="0">
                <a:solidFill>
                  <a:schemeClr val="bg2"/>
                </a:solidFill>
              </a:rPr>
              <a:t>is live off another ball or player, dead off the floor and walls.</a:t>
            </a:r>
          </a:p>
          <a:p>
            <a:r>
              <a:rPr lang="en-US" sz="1600" dirty="0" smtClean="0">
                <a:solidFill>
                  <a:schemeClr val="bg2"/>
                </a:solidFill>
              </a:rPr>
              <a:t>• Be </a:t>
            </a:r>
            <a:r>
              <a:rPr lang="en-US" sz="1600" dirty="0">
                <a:solidFill>
                  <a:schemeClr val="bg2"/>
                </a:solidFill>
              </a:rPr>
              <a:t>honest.</a:t>
            </a:r>
          </a:p>
          <a:p>
            <a:r>
              <a:rPr lang="en-US" dirty="0">
                <a:solidFill>
                  <a:schemeClr val="bg2"/>
                </a:solidFill>
              </a:rPr>
              <a:t>			</a:t>
            </a:r>
            <a:endParaRPr lang="en-US" dirty="0" smtClean="0">
              <a:solidFill>
                <a:schemeClr val="bg2"/>
              </a:solidFill>
            </a:endParaRPr>
          </a:p>
          <a:p>
            <a:r>
              <a:rPr lang="en-US" b="1" u="sng" dirty="0" smtClean="0">
                <a:solidFill>
                  <a:schemeClr val="bg2"/>
                </a:solidFill>
                <a:effectLst>
                  <a:outerShdw blurRad="38100" dist="38100" dir="2700000" algn="tl">
                    <a:srgbClr val="000000">
                      <a:alpha val="43137"/>
                    </a:srgbClr>
                  </a:outerShdw>
                </a:effectLst>
              </a:rPr>
              <a:t>Pool </a:t>
            </a:r>
            <a:r>
              <a:rPr lang="en-US" b="1" u="sng" dirty="0">
                <a:solidFill>
                  <a:schemeClr val="bg2"/>
                </a:solidFill>
                <a:effectLst>
                  <a:outerShdw blurRad="38100" dist="38100" dir="2700000" algn="tl">
                    <a:srgbClr val="000000">
                      <a:alpha val="43137"/>
                    </a:srgbClr>
                  </a:outerShdw>
                </a:effectLst>
              </a:rPr>
              <a:t>A</a:t>
            </a:r>
            <a:r>
              <a:rPr lang="en-US" dirty="0">
                <a:solidFill>
                  <a:schemeClr val="bg2"/>
                </a:solidFill>
              </a:rPr>
              <a:t>			</a:t>
            </a:r>
            <a:r>
              <a:rPr lang="en-US" b="1" u="sng" dirty="0" smtClean="0">
                <a:solidFill>
                  <a:schemeClr val="bg2"/>
                </a:solidFill>
                <a:effectLst>
                  <a:outerShdw blurRad="38100" dist="38100" dir="2700000" algn="tl">
                    <a:srgbClr val="000000">
                      <a:alpha val="43137"/>
                    </a:srgbClr>
                  </a:outerShdw>
                </a:effectLst>
              </a:rPr>
              <a:t>Pool </a:t>
            </a:r>
            <a:r>
              <a:rPr lang="en-US" b="1" u="sng" dirty="0">
                <a:solidFill>
                  <a:schemeClr val="bg2"/>
                </a:solidFill>
                <a:effectLst>
                  <a:outerShdw blurRad="38100" dist="38100" dir="2700000" algn="tl">
                    <a:srgbClr val="000000">
                      <a:alpha val="43137"/>
                    </a:srgbClr>
                  </a:outerShdw>
                </a:effectLst>
              </a:rPr>
              <a:t>B</a:t>
            </a:r>
          </a:p>
          <a:p>
            <a:r>
              <a:rPr lang="en-US" dirty="0">
                <a:solidFill>
                  <a:schemeClr val="bg2"/>
                </a:solidFill>
              </a:rPr>
              <a:t>1</a:t>
            </a:r>
            <a:r>
              <a:rPr lang="en-US" dirty="0" smtClean="0">
                <a:solidFill>
                  <a:schemeClr val="bg2"/>
                </a:solidFill>
              </a:rPr>
              <a:t>. Staff Stars		1</a:t>
            </a:r>
            <a:r>
              <a:rPr lang="en-US" dirty="0">
                <a:solidFill>
                  <a:schemeClr val="bg2"/>
                </a:solidFill>
              </a:rPr>
              <a:t>. Senioritis</a:t>
            </a:r>
          </a:p>
          <a:p>
            <a:r>
              <a:rPr lang="en-US" dirty="0" smtClean="0">
                <a:solidFill>
                  <a:schemeClr val="bg2"/>
                </a:solidFill>
              </a:rPr>
              <a:t>2. Nexus </a:t>
            </a:r>
            <a:r>
              <a:rPr lang="en-US" dirty="0">
                <a:solidFill>
                  <a:schemeClr val="bg2"/>
                </a:solidFill>
              </a:rPr>
              <a:t>C		</a:t>
            </a:r>
            <a:r>
              <a:rPr lang="en-US" dirty="0" smtClean="0">
                <a:solidFill>
                  <a:schemeClr val="bg2"/>
                </a:solidFill>
              </a:rPr>
              <a:t>2</a:t>
            </a:r>
            <a:r>
              <a:rPr lang="en-US" dirty="0">
                <a:solidFill>
                  <a:schemeClr val="bg2"/>
                </a:solidFill>
              </a:rPr>
              <a:t>. The Criminals</a:t>
            </a:r>
          </a:p>
          <a:p>
            <a:r>
              <a:rPr lang="en-US" dirty="0">
                <a:solidFill>
                  <a:schemeClr val="bg2"/>
                </a:solidFill>
              </a:rPr>
              <a:t>3</a:t>
            </a:r>
            <a:r>
              <a:rPr lang="en-US" dirty="0" smtClean="0">
                <a:solidFill>
                  <a:schemeClr val="bg2"/>
                </a:solidFill>
              </a:rPr>
              <a:t>. Full </a:t>
            </a:r>
            <a:r>
              <a:rPr lang="en-US" dirty="0">
                <a:solidFill>
                  <a:schemeClr val="bg2"/>
                </a:solidFill>
              </a:rPr>
              <a:t>Sends		</a:t>
            </a:r>
            <a:r>
              <a:rPr lang="en-US" dirty="0" smtClean="0">
                <a:solidFill>
                  <a:schemeClr val="bg2"/>
                </a:solidFill>
              </a:rPr>
              <a:t>3</a:t>
            </a:r>
            <a:r>
              <a:rPr lang="en-US" dirty="0">
                <a:solidFill>
                  <a:schemeClr val="bg2"/>
                </a:solidFill>
              </a:rPr>
              <a:t>. Hardly Poor </a:t>
            </a:r>
            <a:r>
              <a:rPr lang="en-US" dirty="0" smtClean="0">
                <a:solidFill>
                  <a:schemeClr val="bg2"/>
                </a:solidFill>
              </a:rPr>
              <a:t>Dodgers</a:t>
            </a:r>
          </a:p>
          <a:p>
            <a:endParaRPr lang="en-US" dirty="0" smtClean="0"/>
          </a:p>
        </p:txBody>
      </p:sp>
      <p:sp>
        <p:nvSpPr>
          <p:cNvPr id="5" name="TextBox 4"/>
          <p:cNvSpPr txBox="1"/>
          <p:nvPr/>
        </p:nvSpPr>
        <p:spPr>
          <a:xfrm>
            <a:off x="6456218" y="1321750"/>
            <a:ext cx="5549736" cy="4524315"/>
          </a:xfrm>
          <a:prstGeom prst="rect">
            <a:avLst/>
          </a:prstGeom>
          <a:solidFill>
            <a:schemeClr val="bg1">
              <a:alpha val="79000"/>
            </a:schemeClr>
          </a:solidFill>
          <a:effectLst>
            <a:outerShdw blurRad="50800" dist="38100" dir="2700000" algn="tl" rotWithShape="0">
              <a:prstClr val="black">
                <a:alpha val="40000"/>
              </a:prstClr>
            </a:outerShdw>
          </a:effectLst>
        </p:spPr>
        <p:txBody>
          <a:bodyPr wrap="square" rtlCol="0">
            <a:spAutoFit/>
          </a:bodyPr>
          <a:lstStyle/>
          <a:p>
            <a:r>
              <a:rPr lang="en-US" dirty="0" smtClean="0"/>
              <a:t>		</a:t>
            </a:r>
            <a:r>
              <a:rPr lang="en-US" dirty="0"/>
              <a:t>		</a:t>
            </a:r>
          </a:p>
          <a:p>
            <a:r>
              <a:rPr lang="en-US" strike="sngStrike" dirty="0" smtClean="0">
                <a:solidFill>
                  <a:schemeClr val="bg2"/>
                </a:solidFill>
              </a:rPr>
              <a:t>May 28	Game 1	Staff </a:t>
            </a:r>
            <a:r>
              <a:rPr lang="en-US" strike="sngStrike" dirty="0">
                <a:solidFill>
                  <a:schemeClr val="bg2"/>
                </a:solidFill>
              </a:rPr>
              <a:t>Stars vs Nexus C			Senioritis vs Hardly Poor</a:t>
            </a:r>
            <a:endParaRPr lang="en-US" strike="sngStrike" dirty="0" smtClean="0">
              <a:solidFill>
                <a:schemeClr val="bg2"/>
              </a:solidFill>
            </a:endParaRPr>
          </a:p>
          <a:p>
            <a:r>
              <a:rPr lang="en-US" strike="sngStrike" dirty="0" smtClean="0">
                <a:solidFill>
                  <a:schemeClr val="bg2"/>
                </a:solidFill>
              </a:rPr>
              <a:t>	Game 2	Staff </a:t>
            </a:r>
            <a:r>
              <a:rPr lang="en-US" strike="sngStrike" dirty="0">
                <a:solidFill>
                  <a:schemeClr val="bg2"/>
                </a:solidFill>
              </a:rPr>
              <a:t>Stars C vs Full Sends</a:t>
            </a:r>
          </a:p>
          <a:p>
            <a:r>
              <a:rPr lang="en-US" strike="sngStrike" dirty="0">
                <a:solidFill>
                  <a:schemeClr val="bg2"/>
                </a:solidFill>
              </a:rPr>
              <a:t>	</a:t>
            </a:r>
            <a:r>
              <a:rPr lang="en-US" strike="sngStrike" dirty="0" smtClean="0">
                <a:solidFill>
                  <a:schemeClr val="bg2"/>
                </a:solidFill>
              </a:rPr>
              <a:t>	Senioritis </a:t>
            </a:r>
            <a:r>
              <a:rPr lang="en-US" strike="sngStrike" dirty="0">
                <a:solidFill>
                  <a:schemeClr val="bg2"/>
                </a:solidFill>
              </a:rPr>
              <a:t>vs Criminals</a:t>
            </a:r>
          </a:p>
          <a:p>
            <a:endParaRPr lang="en-US" strike="sngStrike" dirty="0">
              <a:solidFill>
                <a:schemeClr val="bg2"/>
              </a:solidFill>
            </a:endParaRPr>
          </a:p>
          <a:p>
            <a:r>
              <a:rPr lang="en-US" strike="sngStrike" dirty="0" smtClean="0">
                <a:solidFill>
                  <a:schemeClr val="bg2"/>
                </a:solidFill>
              </a:rPr>
              <a:t>May 29	Game 1	Nexus </a:t>
            </a:r>
            <a:r>
              <a:rPr lang="en-US" strike="sngStrike" dirty="0">
                <a:solidFill>
                  <a:schemeClr val="bg2"/>
                </a:solidFill>
              </a:rPr>
              <a:t>C vs Full Sends		</a:t>
            </a:r>
            <a:r>
              <a:rPr lang="en-US" strike="sngStrike" dirty="0" smtClean="0">
                <a:solidFill>
                  <a:schemeClr val="bg2"/>
                </a:solidFill>
              </a:rPr>
              <a:t>	Hardly </a:t>
            </a:r>
            <a:r>
              <a:rPr lang="en-US" strike="sngStrike" dirty="0">
                <a:solidFill>
                  <a:schemeClr val="bg2"/>
                </a:solidFill>
              </a:rPr>
              <a:t>Poor vs Criminals</a:t>
            </a:r>
          </a:p>
          <a:p>
            <a:endParaRPr lang="en-US" dirty="0">
              <a:solidFill>
                <a:schemeClr val="bg2"/>
              </a:solidFill>
            </a:endParaRPr>
          </a:p>
          <a:p>
            <a:r>
              <a:rPr lang="en-US" dirty="0" smtClean="0">
                <a:solidFill>
                  <a:schemeClr val="bg2"/>
                </a:solidFill>
              </a:rPr>
              <a:t>June 5</a:t>
            </a:r>
            <a:r>
              <a:rPr lang="en-US" dirty="0">
                <a:solidFill>
                  <a:schemeClr val="bg2"/>
                </a:solidFill>
              </a:rPr>
              <a:t>	</a:t>
            </a:r>
            <a:r>
              <a:rPr lang="en-US" dirty="0" smtClean="0">
                <a:solidFill>
                  <a:schemeClr val="bg2"/>
                </a:solidFill>
              </a:rPr>
              <a:t>Game 1	2nd </a:t>
            </a:r>
            <a:r>
              <a:rPr lang="en-US" dirty="0">
                <a:solidFill>
                  <a:schemeClr val="bg2"/>
                </a:solidFill>
              </a:rPr>
              <a:t>in A vs 3rd in </a:t>
            </a:r>
            <a:r>
              <a:rPr lang="en-US" dirty="0" smtClean="0">
                <a:solidFill>
                  <a:schemeClr val="bg2"/>
                </a:solidFill>
              </a:rPr>
              <a:t>B</a:t>
            </a:r>
          </a:p>
          <a:p>
            <a:r>
              <a:rPr lang="en-US" dirty="0">
                <a:solidFill>
                  <a:schemeClr val="bg2"/>
                </a:solidFill>
              </a:rPr>
              <a:t>	</a:t>
            </a:r>
            <a:r>
              <a:rPr lang="en-US" dirty="0" smtClean="0">
                <a:solidFill>
                  <a:schemeClr val="bg2"/>
                </a:solidFill>
              </a:rPr>
              <a:t>   	1st </a:t>
            </a:r>
            <a:r>
              <a:rPr lang="en-US" dirty="0">
                <a:solidFill>
                  <a:schemeClr val="bg2"/>
                </a:solidFill>
              </a:rPr>
              <a:t>in B vs Winner of 1)</a:t>
            </a:r>
          </a:p>
          <a:p>
            <a:r>
              <a:rPr lang="en-US" dirty="0">
                <a:solidFill>
                  <a:schemeClr val="bg2"/>
                </a:solidFill>
              </a:rPr>
              <a:t>	</a:t>
            </a:r>
            <a:r>
              <a:rPr lang="en-US" dirty="0" smtClean="0">
                <a:solidFill>
                  <a:schemeClr val="bg2"/>
                </a:solidFill>
              </a:rPr>
              <a:t>Game 2	2nd </a:t>
            </a:r>
            <a:r>
              <a:rPr lang="en-US" dirty="0">
                <a:solidFill>
                  <a:schemeClr val="bg2"/>
                </a:solidFill>
              </a:rPr>
              <a:t>in B vs 3rd in </a:t>
            </a:r>
            <a:r>
              <a:rPr lang="en-US" dirty="0" smtClean="0">
                <a:solidFill>
                  <a:schemeClr val="bg2"/>
                </a:solidFill>
              </a:rPr>
              <a:t>A</a:t>
            </a:r>
          </a:p>
          <a:p>
            <a:r>
              <a:rPr lang="en-US" dirty="0" smtClean="0">
                <a:solidFill>
                  <a:schemeClr val="bg2"/>
                </a:solidFill>
              </a:rPr>
              <a:t>		1st </a:t>
            </a:r>
            <a:r>
              <a:rPr lang="en-US" dirty="0">
                <a:solidFill>
                  <a:schemeClr val="bg2"/>
                </a:solidFill>
              </a:rPr>
              <a:t>in A vs Winner of 2)</a:t>
            </a:r>
          </a:p>
          <a:p>
            <a:endParaRPr lang="en-US" dirty="0">
              <a:solidFill>
                <a:schemeClr val="bg2"/>
              </a:solidFill>
            </a:endParaRPr>
          </a:p>
          <a:p>
            <a:r>
              <a:rPr lang="en-US" dirty="0" smtClean="0">
                <a:solidFill>
                  <a:schemeClr val="bg2"/>
                </a:solidFill>
              </a:rPr>
              <a:t>June 6  </a:t>
            </a:r>
            <a:r>
              <a:rPr lang="en-US" dirty="0">
                <a:solidFill>
                  <a:schemeClr val="bg2"/>
                </a:solidFill>
              </a:rPr>
              <a:t>	</a:t>
            </a:r>
            <a:r>
              <a:rPr lang="en-US" dirty="0" smtClean="0">
                <a:solidFill>
                  <a:schemeClr val="bg2"/>
                </a:solidFill>
              </a:rPr>
              <a:t>Finals</a:t>
            </a:r>
          </a:p>
          <a:p>
            <a:endParaRPr lang="en-US" dirty="0">
              <a:solidFill>
                <a:schemeClr val="bg2"/>
              </a:solidFill>
            </a:endParaRPr>
          </a:p>
        </p:txBody>
      </p:sp>
    </p:spTree>
    <p:extLst>
      <p:ext uri="{BB962C8B-B14F-4D97-AF65-F5344CB8AC3E}">
        <p14:creationId xmlns:p14="http://schemas.microsoft.com/office/powerpoint/2010/main" val="1136861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ext Box 2"/>
          <p:cNvSpPr txBox="1">
            <a:spLocks noChangeArrowheads="1"/>
          </p:cNvSpPr>
          <p:nvPr/>
        </p:nvSpPr>
        <p:spPr bwMode="auto">
          <a:xfrm>
            <a:off x="6851650" y="781050"/>
            <a:ext cx="4914900" cy="154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900" b="0" i="0" u="none" strike="noStrike" cap="none" normalizeH="0" baseline="0" smtClean="0">
                <a:ln>
                  <a:noFill/>
                </a:ln>
                <a:solidFill>
                  <a:srgbClr val="FFFFFF"/>
                </a:solidFill>
                <a:effectLst/>
                <a:latin typeface="Arial Black" panose="020B0A04020102020204" pitchFamily="34" charset="0"/>
              </a:rPr>
              <a:t>2019 Carlton Crusader Sr./Jr. Spring Football Camp</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AutoShape 3"/>
          <p:cNvSpPr>
            <a:spLocks noChangeArrowheads="1"/>
          </p:cNvSpPr>
          <p:nvPr/>
        </p:nvSpPr>
        <p:spPr bwMode="auto">
          <a:xfrm rot="5400000">
            <a:off x="2831152" y="-2527856"/>
            <a:ext cx="6529697" cy="11897632"/>
          </a:xfrm>
          <a:prstGeom prst="roundRect">
            <a:avLst>
              <a:gd name="adj" fmla="val 3472"/>
            </a:avLst>
          </a:prstGeom>
          <a:solidFill>
            <a:srgbClr val="B82E00"/>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425450" y="0"/>
            <a:ext cx="1619048" cy="6858000"/>
          </a:xfrm>
          <a:prstGeom prst="rect">
            <a:avLst/>
          </a:prstGeom>
        </p:spPr>
      </p:pic>
      <p:pic>
        <p:nvPicPr>
          <p:cNvPr id="6" name="Picture 5"/>
          <p:cNvPicPr>
            <a:picLocks noChangeAspect="1"/>
          </p:cNvPicPr>
          <p:nvPr/>
        </p:nvPicPr>
        <p:blipFill>
          <a:blip r:embed="rId3"/>
          <a:stretch>
            <a:fillRect/>
          </a:stretch>
        </p:blipFill>
        <p:spPr>
          <a:xfrm>
            <a:off x="253026" y="212579"/>
            <a:ext cx="2085378" cy="2062335"/>
          </a:xfrm>
          <a:prstGeom prst="rect">
            <a:avLst/>
          </a:prstGeom>
        </p:spPr>
      </p:pic>
      <p:sp>
        <p:nvSpPr>
          <p:cNvPr id="8" name="Rectangle 7"/>
          <p:cNvSpPr/>
          <p:nvPr/>
        </p:nvSpPr>
        <p:spPr>
          <a:xfrm>
            <a:off x="3978057" y="352066"/>
            <a:ext cx="5670783" cy="1938992"/>
          </a:xfrm>
          <a:prstGeom prst="rect">
            <a:avLst/>
          </a:prstGeom>
        </p:spPr>
        <p:txBody>
          <a:bodyPr wrap="none">
            <a:spAutoFit/>
          </a:bodyPr>
          <a:lstStyle/>
          <a:p>
            <a:pPr algn="ctr"/>
            <a:r>
              <a:rPr lang="en-US" sz="4000" b="1" dirty="0">
                <a:solidFill>
                  <a:schemeClr val="bg1"/>
                </a:solidFill>
                <a:effectLst>
                  <a:outerShdw blurRad="38100" dist="38100" dir="2700000" algn="tl">
                    <a:srgbClr val="000000">
                      <a:alpha val="43137"/>
                    </a:srgbClr>
                  </a:outerShdw>
                </a:effectLst>
              </a:rPr>
              <a:t>2019 Carlton </a:t>
            </a:r>
            <a:r>
              <a:rPr lang="en-US" sz="4000" b="1" dirty="0" smtClean="0">
                <a:solidFill>
                  <a:schemeClr val="bg1"/>
                </a:solidFill>
                <a:effectLst>
                  <a:outerShdw blurRad="38100" dist="38100" dir="2700000" algn="tl">
                    <a:srgbClr val="000000">
                      <a:alpha val="43137"/>
                    </a:srgbClr>
                  </a:outerShdw>
                </a:effectLst>
              </a:rPr>
              <a:t>Crusader</a:t>
            </a:r>
          </a:p>
          <a:p>
            <a:pPr algn="ctr"/>
            <a:r>
              <a:rPr lang="en-US" sz="4000" b="1" dirty="0" smtClean="0">
                <a:solidFill>
                  <a:schemeClr val="bg1"/>
                </a:solidFill>
                <a:effectLst>
                  <a:outerShdw blurRad="38100" dist="38100" dir="2700000" algn="tl">
                    <a:srgbClr val="000000">
                      <a:alpha val="43137"/>
                    </a:srgbClr>
                  </a:outerShdw>
                </a:effectLst>
              </a:rPr>
              <a:t>Sr</a:t>
            </a:r>
            <a:r>
              <a:rPr lang="en-US" sz="4000" b="1" dirty="0">
                <a:solidFill>
                  <a:schemeClr val="bg1"/>
                </a:solidFill>
                <a:effectLst>
                  <a:outerShdw blurRad="38100" dist="38100" dir="2700000" algn="tl">
                    <a:srgbClr val="000000">
                      <a:alpha val="43137"/>
                    </a:srgbClr>
                  </a:outerShdw>
                </a:effectLst>
              </a:rPr>
              <a:t>./Jr. Spring </a:t>
            </a:r>
            <a:r>
              <a:rPr lang="en-US" sz="4000" b="1" dirty="0" smtClean="0">
                <a:solidFill>
                  <a:schemeClr val="bg1"/>
                </a:solidFill>
                <a:effectLst>
                  <a:outerShdw blurRad="38100" dist="38100" dir="2700000" algn="tl">
                    <a:srgbClr val="000000">
                      <a:alpha val="43137"/>
                    </a:srgbClr>
                  </a:outerShdw>
                </a:effectLst>
              </a:rPr>
              <a:t>Football</a:t>
            </a:r>
          </a:p>
          <a:p>
            <a:pPr algn="ctr"/>
            <a:r>
              <a:rPr lang="en-US" sz="4000" b="1" dirty="0" smtClean="0">
                <a:solidFill>
                  <a:schemeClr val="bg1"/>
                </a:solidFill>
                <a:effectLst>
                  <a:outerShdw blurRad="38100" dist="38100" dir="2700000" algn="tl">
                    <a:srgbClr val="000000">
                      <a:alpha val="43137"/>
                    </a:srgbClr>
                  </a:outerShdw>
                </a:effectLst>
              </a:rPr>
              <a:t>Camp</a:t>
            </a:r>
            <a:endParaRPr lang="en-US" sz="4000" b="1" dirty="0">
              <a:solidFill>
                <a:schemeClr val="bg1"/>
              </a:solidFill>
              <a:effectLst>
                <a:outerShdw blurRad="38100" dist="38100" dir="2700000" algn="tl">
                  <a:srgbClr val="000000">
                    <a:alpha val="43137"/>
                  </a:srgbClr>
                </a:outerShdw>
              </a:effectLst>
            </a:endParaRPr>
          </a:p>
        </p:txBody>
      </p:sp>
      <p:sp>
        <p:nvSpPr>
          <p:cNvPr id="14" name="AutoShape 6"/>
          <p:cNvSpPr>
            <a:spLocks noChangeArrowheads="1"/>
          </p:cNvSpPr>
          <p:nvPr/>
        </p:nvSpPr>
        <p:spPr bwMode="auto">
          <a:xfrm>
            <a:off x="1257428" y="2397506"/>
            <a:ext cx="11065655" cy="4717287"/>
          </a:xfrm>
          <a:prstGeom prst="roundRect">
            <a:avLst>
              <a:gd name="adj" fmla="val 3935"/>
            </a:avLst>
          </a:prstGeom>
          <a:solidFill>
            <a:srgbClr val="FFFFFF"/>
          </a:solidFill>
          <a:ln>
            <a:noFill/>
          </a:ln>
          <a:effectLst/>
          <a:extLst>
            <a:ext uri="{91240B29-F687-4F45-9708-019B960494DF}">
              <a14:hiddenLine xmlns:a14="http://schemas.microsoft.com/office/drawing/2010/main" w="28575" algn="in">
                <a:solidFill>
                  <a:srgbClr val="CC3300"/>
                </a:solidFill>
                <a:prstDash val="dash"/>
                <a:round/>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9" name="Picture 8"/>
          <p:cNvPicPr>
            <a:picLocks noChangeAspect="1"/>
          </p:cNvPicPr>
          <p:nvPr/>
        </p:nvPicPr>
        <p:blipFill>
          <a:blip r:embed="rId4"/>
          <a:stretch>
            <a:fillRect/>
          </a:stretch>
        </p:blipFill>
        <p:spPr>
          <a:xfrm>
            <a:off x="253026" y="2512808"/>
            <a:ext cx="2085378" cy="1178692"/>
          </a:xfrm>
          <a:prstGeom prst="rect">
            <a:avLst/>
          </a:prstGeom>
        </p:spPr>
      </p:pic>
      <p:pic>
        <p:nvPicPr>
          <p:cNvPr id="10" name="Picture 9"/>
          <p:cNvPicPr>
            <a:picLocks noChangeAspect="1"/>
          </p:cNvPicPr>
          <p:nvPr/>
        </p:nvPicPr>
        <p:blipFill>
          <a:blip r:embed="rId5"/>
          <a:stretch>
            <a:fillRect/>
          </a:stretch>
        </p:blipFill>
        <p:spPr>
          <a:xfrm>
            <a:off x="253026" y="3929394"/>
            <a:ext cx="2085378" cy="1374304"/>
          </a:xfrm>
          <a:prstGeom prst="rect">
            <a:avLst/>
          </a:prstGeom>
        </p:spPr>
      </p:pic>
      <p:sp>
        <p:nvSpPr>
          <p:cNvPr id="11" name="Text Box 4"/>
          <p:cNvSpPr txBox="1">
            <a:spLocks noChangeArrowheads="1"/>
          </p:cNvSpPr>
          <p:nvPr/>
        </p:nvSpPr>
        <p:spPr bwMode="auto">
          <a:xfrm>
            <a:off x="533715" y="5000904"/>
            <a:ext cx="1524000" cy="447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sng" strike="noStrike" cap="none" normalizeH="0" baseline="0" dirty="0" smtClean="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sng" strike="noStrike" cap="none" normalizeH="0" baseline="0" dirty="0" smtClean="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smtClean="0">
                <a:ln>
                  <a:noFill/>
                </a:ln>
                <a:solidFill>
                  <a:srgbClr val="000000"/>
                </a:solidFill>
                <a:effectLst/>
                <a:latin typeface="Calibri" panose="020F0502020204030204" pitchFamily="34" charset="0"/>
              </a:rPr>
              <a:t>Questions?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smtClean="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Calibri" panose="020F0502020204030204" pitchFamily="34" charset="0"/>
              </a:rPr>
              <a:t>Mr. L Strachan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Calibri" panose="020F0502020204030204" pitchFamily="34" charset="0"/>
              </a:rPr>
              <a:t>Red Gym PE Office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Calibri" panose="020F0502020204030204" pitchFamily="34" charset="0"/>
              </a:rPr>
              <a:t>(w) 306-922-3115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Calibri" panose="020F0502020204030204" pitchFamily="34" charset="0"/>
              </a:rPr>
              <a:t>       Ext. 384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Calibri" panose="020F0502020204030204" pitchFamily="34" charset="0"/>
              </a:rPr>
              <a:t>lstrachan@srsd119.ca</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Text Box 5"/>
          <p:cNvSpPr txBox="1">
            <a:spLocks noChangeArrowheads="1"/>
          </p:cNvSpPr>
          <p:nvPr/>
        </p:nvSpPr>
        <p:spPr bwMode="auto">
          <a:xfrm>
            <a:off x="4038999" y="2429255"/>
            <a:ext cx="55025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rgbClr val="A32800"/>
                </a:solidFill>
                <a:effectLst/>
                <a:latin typeface="Arial Black" panose="020B0A04020102020204" pitchFamily="34" charset="0"/>
              </a:rPr>
              <a:t>June 10 - 13 </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2" name="Rectangle 1"/>
          <p:cNvSpPr/>
          <p:nvPr/>
        </p:nvSpPr>
        <p:spPr>
          <a:xfrm>
            <a:off x="2510828" y="2986843"/>
            <a:ext cx="8859124" cy="3970318"/>
          </a:xfrm>
          <a:prstGeom prst="rect">
            <a:avLst/>
          </a:prstGeom>
        </p:spPr>
        <p:txBody>
          <a:bodyPr wrap="square">
            <a:spAutoFit/>
          </a:bodyPr>
          <a:lstStyle/>
          <a:p>
            <a:r>
              <a:rPr lang="en-US" dirty="0"/>
              <a:t>Practice Schedule:  </a:t>
            </a:r>
            <a:endParaRPr lang="en-US" dirty="0" smtClean="0"/>
          </a:p>
          <a:p>
            <a:r>
              <a:rPr lang="en-US" dirty="0" smtClean="0"/>
              <a:t>Practice </a:t>
            </a:r>
            <a:r>
              <a:rPr lang="en-US" dirty="0"/>
              <a:t>#1:  Monday, </a:t>
            </a:r>
            <a:r>
              <a:rPr lang="en-US" dirty="0" smtClean="0"/>
              <a:t>June 10 @ 6:30 </a:t>
            </a:r>
            <a:r>
              <a:rPr lang="en-US" dirty="0"/>
              <a:t>- </a:t>
            </a:r>
            <a:r>
              <a:rPr lang="en-US" dirty="0" smtClean="0"/>
              <a:t>8:30pm</a:t>
            </a:r>
          </a:p>
          <a:p>
            <a:r>
              <a:rPr lang="en-US" dirty="0" smtClean="0"/>
              <a:t>Practice </a:t>
            </a:r>
            <a:r>
              <a:rPr lang="en-US" dirty="0"/>
              <a:t>#2:  Tuesday, </a:t>
            </a:r>
            <a:r>
              <a:rPr lang="en-US" dirty="0" smtClean="0"/>
              <a:t>June 11 @ </a:t>
            </a:r>
            <a:r>
              <a:rPr lang="en-US" dirty="0"/>
              <a:t>6:30 - </a:t>
            </a:r>
            <a:r>
              <a:rPr lang="en-US" dirty="0" smtClean="0"/>
              <a:t>8:30pm</a:t>
            </a:r>
          </a:p>
          <a:p>
            <a:r>
              <a:rPr lang="en-US" dirty="0" smtClean="0"/>
              <a:t>Practice </a:t>
            </a:r>
            <a:r>
              <a:rPr lang="en-US" dirty="0"/>
              <a:t>#3:  </a:t>
            </a:r>
            <a:r>
              <a:rPr lang="en-US" dirty="0" smtClean="0"/>
              <a:t>Wednesday, June 12 @ 4:00 </a:t>
            </a:r>
            <a:r>
              <a:rPr lang="en-US" dirty="0"/>
              <a:t>- </a:t>
            </a:r>
            <a:r>
              <a:rPr lang="en-US" dirty="0" smtClean="0"/>
              <a:t>6:00pm</a:t>
            </a:r>
          </a:p>
          <a:p>
            <a:r>
              <a:rPr lang="en-US" dirty="0" smtClean="0"/>
              <a:t>Practice </a:t>
            </a:r>
            <a:r>
              <a:rPr lang="en-US" dirty="0"/>
              <a:t>#4:  Thursday, June </a:t>
            </a:r>
            <a:r>
              <a:rPr lang="en-US" dirty="0" smtClean="0"/>
              <a:t>13 @ 4:00 </a:t>
            </a:r>
            <a:r>
              <a:rPr lang="en-US" dirty="0"/>
              <a:t>- </a:t>
            </a:r>
            <a:r>
              <a:rPr lang="en-US" dirty="0" smtClean="0"/>
              <a:t>6:00pm</a:t>
            </a:r>
          </a:p>
          <a:p>
            <a:r>
              <a:rPr lang="en-US" dirty="0"/>
              <a:t>	 </a:t>
            </a:r>
            <a:r>
              <a:rPr lang="en-US" dirty="0" smtClean="0"/>
              <a:t>     *****</a:t>
            </a:r>
            <a:r>
              <a:rPr lang="en-US" dirty="0"/>
              <a:t>Meal provided between Thursday time slots </a:t>
            </a:r>
            <a:r>
              <a:rPr lang="en-US" dirty="0" smtClean="0"/>
              <a:t>*****</a:t>
            </a:r>
          </a:p>
          <a:p>
            <a:r>
              <a:rPr lang="en-US" dirty="0" smtClean="0"/>
              <a:t>Practice </a:t>
            </a:r>
            <a:r>
              <a:rPr lang="en-US" dirty="0"/>
              <a:t>#</a:t>
            </a:r>
            <a:r>
              <a:rPr lang="en-US" dirty="0" smtClean="0"/>
              <a:t>5:  </a:t>
            </a:r>
            <a:r>
              <a:rPr lang="en-US" dirty="0"/>
              <a:t>(Red and Gold Controlled Scrimmage</a:t>
            </a:r>
            <a:r>
              <a:rPr lang="en-US" dirty="0" smtClean="0"/>
              <a:t>):</a:t>
            </a:r>
          </a:p>
          <a:p>
            <a:r>
              <a:rPr lang="en-US" dirty="0"/>
              <a:t>	 </a:t>
            </a:r>
            <a:r>
              <a:rPr lang="en-US" dirty="0" smtClean="0"/>
              <a:t>    Thursday</a:t>
            </a:r>
            <a:r>
              <a:rPr lang="en-US" dirty="0"/>
              <a:t>, June </a:t>
            </a:r>
            <a:r>
              <a:rPr lang="en-US" dirty="0" smtClean="0"/>
              <a:t>13 @ 7:30 </a:t>
            </a:r>
            <a:r>
              <a:rPr lang="en-US" dirty="0"/>
              <a:t>– </a:t>
            </a:r>
            <a:r>
              <a:rPr lang="en-US" dirty="0" smtClean="0"/>
              <a:t>9:00pm</a:t>
            </a:r>
          </a:p>
          <a:p>
            <a:endParaRPr lang="en-US" dirty="0"/>
          </a:p>
          <a:p>
            <a:r>
              <a:rPr lang="en-US" dirty="0" smtClean="0"/>
              <a:t>Equipment handout:</a:t>
            </a:r>
          </a:p>
          <a:p>
            <a:r>
              <a:rPr lang="en-US" dirty="0" smtClean="0"/>
              <a:t>Grade </a:t>
            </a:r>
            <a:r>
              <a:rPr lang="en-US" dirty="0"/>
              <a:t>11 &amp; 10’s: Monday, June </a:t>
            </a:r>
            <a:r>
              <a:rPr lang="en-US" dirty="0" smtClean="0"/>
              <a:t>3</a:t>
            </a:r>
            <a:r>
              <a:rPr lang="en-US" baseline="30000" dirty="0" smtClean="0"/>
              <a:t>rd</a:t>
            </a:r>
            <a:r>
              <a:rPr lang="en-US" dirty="0" smtClean="0"/>
              <a:t> from </a:t>
            </a:r>
            <a:r>
              <a:rPr lang="en-US" dirty="0"/>
              <a:t>3:20 - </a:t>
            </a:r>
            <a:r>
              <a:rPr lang="en-US" dirty="0" smtClean="0"/>
              <a:t>4:15pm</a:t>
            </a:r>
          </a:p>
          <a:p>
            <a:r>
              <a:rPr lang="en-US" dirty="0" smtClean="0"/>
              <a:t>Grade </a:t>
            </a:r>
            <a:r>
              <a:rPr lang="en-US" dirty="0"/>
              <a:t>9 &amp; 8’s: , Tuesday </a:t>
            </a:r>
            <a:r>
              <a:rPr lang="en-US"/>
              <a:t>June </a:t>
            </a:r>
            <a:r>
              <a:rPr lang="en-US" smtClean="0"/>
              <a:t>4</a:t>
            </a:r>
            <a:r>
              <a:rPr lang="en-US" baseline="30000" smtClean="0"/>
              <a:t>th</a:t>
            </a:r>
            <a:r>
              <a:rPr lang="en-US" smtClean="0"/>
              <a:t> from </a:t>
            </a:r>
            <a:r>
              <a:rPr lang="en-US" dirty="0"/>
              <a:t>3:20 - </a:t>
            </a:r>
            <a:r>
              <a:rPr lang="en-US" dirty="0" smtClean="0"/>
              <a:t>4:15pm</a:t>
            </a:r>
          </a:p>
          <a:p>
            <a:r>
              <a:rPr lang="en-US" dirty="0" smtClean="0"/>
              <a:t>****</a:t>
            </a:r>
            <a:r>
              <a:rPr lang="en-US" dirty="0"/>
              <a:t>Equipment Room located at bottom of Frank Dunn Pool door stairs)****</a:t>
            </a:r>
          </a:p>
          <a:p>
            <a:r>
              <a:rPr lang="en-US" dirty="0"/>
              <a:t>         </a:t>
            </a:r>
          </a:p>
        </p:txBody>
      </p:sp>
    </p:spTree>
    <p:extLst>
      <p:ext uri="{BB962C8B-B14F-4D97-AF65-F5344CB8AC3E}">
        <p14:creationId xmlns:p14="http://schemas.microsoft.com/office/powerpoint/2010/main" val="2410567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 name="Picture 3" descr="Image result for bbq clip art"/>
          <p:cNvPicPr/>
          <p:nvPr/>
        </p:nvPicPr>
        <p:blipFill>
          <a:blip r:embed="rId3">
            <a:extLst>
              <a:ext uri="{28A0092B-C50C-407E-A947-70E740481C1C}">
                <a14:useLocalDpi xmlns:a14="http://schemas.microsoft.com/office/drawing/2010/main" val="0"/>
              </a:ext>
            </a:extLst>
          </a:blip>
          <a:srcRect/>
          <a:stretch>
            <a:fillRect/>
          </a:stretch>
        </p:blipFill>
        <p:spPr bwMode="auto">
          <a:xfrm>
            <a:off x="4414534" y="686458"/>
            <a:ext cx="3301882" cy="1889041"/>
          </a:xfrm>
          <a:prstGeom prst="rect">
            <a:avLst/>
          </a:prstGeom>
          <a:noFill/>
          <a:ln>
            <a:noFill/>
          </a:ln>
        </p:spPr>
      </p:pic>
      <p:sp>
        <p:nvSpPr>
          <p:cNvPr id="8" name="Rectangle 7"/>
          <p:cNvSpPr/>
          <p:nvPr/>
        </p:nvSpPr>
        <p:spPr>
          <a:xfrm>
            <a:off x="625291" y="47501"/>
            <a:ext cx="11019313" cy="103073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6000" b="1" i="0" u="none" strike="noStrike" kern="1200" cap="none" spc="0" normalizeH="0" baseline="0" noProof="0" dirty="0" smtClean="0">
                <a:ln>
                  <a:noFill/>
                </a:ln>
                <a:solidFill>
                  <a:srgbClr val="ED7D31">
                    <a:lumMod val="75000"/>
                  </a:srgbClr>
                </a:solidFill>
                <a:effectLst/>
                <a:uLnTx/>
                <a:uFillTx/>
                <a:latin typeface="Britannic Bold" panose="020B0903060703020204" pitchFamily="34" charset="0"/>
                <a:ea typeface="Calibri" panose="020F0502020204030204" pitchFamily="34" charset="0"/>
                <a:cs typeface="Times New Roman" panose="02020603050405020304" pitchFamily="18" charset="0"/>
              </a:rPr>
              <a:t>Carlton’s BIG Back Yard</a:t>
            </a:r>
            <a:endParaRPr kumimoji="0" lang="en-US" sz="6000" b="0" i="0" u="none" strike="noStrike" kern="1200" cap="none" spc="0" normalizeH="0" baseline="0" noProof="0" dirty="0">
              <a:ln>
                <a:noFill/>
              </a:ln>
              <a:solidFill>
                <a:srgbClr val="ED7D31">
                  <a:lumMod val="75000"/>
                </a:srgbClr>
              </a:solidFill>
              <a:effectLst/>
              <a:uLnTx/>
              <a:uFillTx/>
              <a:latin typeface="Calibri" panose="020F0502020204030204"/>
            </a:endParaRPr>
          </a:p>
        </p:txBody>
      </p:sp>
      <p:sp>
        <p:nvSpPr>
          <p:cNvPr id="2" name="Rectangle 1"/>
          <p:cNvSpPr/>
          <p:nvPr/>
        </p:nvSpPr>
        <p:spPr>
          <a:xfrm>
            <a:off x="1212001" y="2688610"/>
            <a:ext cx="9706947" cy="4185761"/>
          </a:xfrm>
          <a:prstGeom prst="rect">
            <a:avLst/>
          </a:prstGeom>
        </p:spPr>
        <p:txBody>
          <a:bodyPr wrap="square">
            <a:spAutoFit/>
          </a:bodyPr>
          <a:lstStyle/>
          <a:p>
            <a:pPr algn="ctr"/>
            <a:r>
              <a:rPr lang="en-US" sz="2400" b="1" dirty="0" smtClean="0">
                <a:solidFill>
                  <a:schemeClr val="bg1"/>
                </a:solidFill>
                <a:effectLst>
                  <a:outerShdw blurRad="38100" dist="38100" dir="2700000" algn="tl">
                    <a:srgbClr val="000000">
                      <a:alpha val="43137"/>
                    </a:srgbClr>
                  </a:outerShdw>
                </a:effectLst>
              </a:rPr>
              <a:t>Wednesday </a:t>
            </a:r>
            <a:r>
              <a:rPr lang="en-US" sz="2400" b="1" dirty="0">
                <a:solidFill>
                  <a:schemeClr val="bg1"/>
                </a:solidFill>
                <a:effectLst>
                  <a:outerShdw blurRad="38100" dist="38100" dir="2700000" algn="tl">
                    <a:srgbClr val="000000">
                      <a:alpha val="43137"/>
                    </a:srgbClr>
                  </a:outerShdw>
                </a:effectLst>
              </a:rPr>
              <a:t>June 12th, 2019 @ 6pm</a:t>
            </a:r>
          </a:p>
          <a:p>
            <a:pPr algn="ctr"/>
            <a:r>
              <a:rPr lang="en-US" sz="2400" b="1" dirty="0">
                <a:solidFill>
                  <a:schemeClr val="bg1"/>
                </a:solidFill>
                <a:effectLst>
                  <a:outerShdw blurRad="38100" dist="38100" dir="2700000" algn="tl">
                    <a:srgbClr val="000000">
                      <a:alpha val="43137"/>
                    </a:srgbClr>
                  </a:outerShdw>
                </a:effectLst>
              </a:rPr>
              <a:t>• Outside CPAC</a:t>
            </a:r>
          </a:p>
          <a:p>
            <a:pPr algn="ctr"/>
            <a:r>
              <a:rPr lang="en-US" sz="2400" b="1" dirty="0">
                <a:solidFill>
                  <a:schemeClr val="bg1"/>
                </a:solidFill>
                <a:effectLst>
                  <a:outerShdw blurRad="38100" dist="38100" dir="2700000" algn="tl">
                    <a:srgbClr val="000000">
                      <a:alpha val="43137"/>
                    </a:srgbClr>
                  </a:outerShdw>
                </a:effectLst>
              </a:rPr>
              <a:t>• $3 for a </a:t>
            </a:r>
            <a:r>
              <a:rPr lang="en-US" sz="2400" b="1" dirty="0" err="1">
                <a:solidFill>
                  <a:schemeClr val="bg1"/>
                </a:solidFill>
                <a:effectLst>
                  <a:outerShdw blurRad="38100" dist="38100" dir="2700000" algn="tl">
                    <a:srgbClr val="000000">
                      <a:alpha val="43137"/>
                    </a:srgbClr>
                  </a:outerShdw>
                </a:effectLst>
              </a:rPr>
              <a:t>Smokie</a:t>
            </a:r>
            <a:r>
              <a:rPr lang="en-US" sz="2400" b="1" dirty="0">
                <a:solidFill>
                  <a:schemeClr val="bg1"/>
                </a:solidFill>
                <a:effectLst>
                  <a:outerShdw blurRad="38100" dist="38100" dir="2700000" algn="tl">
                    <a:srgbClr val="000000">
                      <a:alpha val="43137"/>
                    </a:srgbClr>
                  </a:outerShdw>
                </a:effectLst>
              </a:rPr>
              <a:t> or </a:t>
            </a:r>
          </a:p>
          <a:p>
            <a:pPr algn="ctr"/>
            <a:r>
              <a:rPr lang="en-US" sz="2400" b="1" dirty="0">
                <a:solidFill>
                  <a:schemeClr val="bg1"/>
                </a:solidFill>
                <a:effectLst>
                  <a:outerShdw blurRad="38100" dist="38100" dir="2700000" algn="tl">
                    <a:srgbClr val="000000">
                      <a:alpha val="43137"/>
                    </a:srgbClr>
                  </a:outerShdw>
                </a:effectLst>
              </a:rPr>
              <a:t>Burger on a Bun &amp; Drink </a:t>
            </a:r>
          </a:p>
          <a:p>
            <a:pPr algn="ctr"/>
            <a:endParaRPr lang="en-US" sz="2400" b="1" dirty="0">
              <a:solidFill>
                <a:schemeClr val="bg1"/>
              </a:solidFill>
              <a:effectLst>
                <a:outerShdw blurRad="38100" dist="38100" dir="2700000" algn="tl">
                  <a:srgbClr val="000000">
                    <a:alpha val="43137"/>
                  </a:srgbClr>
                </a:outerShdw>
              </a:effectLst>
            </a:endParaRPr>
          </a:p>
          <a:p>
            <a:pPr algn="ctr"/>
            <a:r>
              <a:rPr lang="en-US" sz="2400" b="1" dirty="0">
                <a:solidFill>
                  <a:schemeClr val="bg1"/>
                </a:solidFill>
                <a:effectLst>
                  <a:outerShdw blurRad="38100" dist="38100" dir="2700000" algn="tl">
                    <a:srgbClr val="000000">
                      <a:alpha val="43137"/>
                    </a:srgbClr>
                  </a:outerShdw>
                </a:effectLst>
              </a:rPr>
              <a:t>Food!</a:t>
            </a:r>
          </a:p>
          <a:p>
            <a:pPr algn="ctr"/>
            <a:r>
              <a:rPr lang="en-US" sz="2400" b="1" dirty="0">
                <a:solidFill>
                  <a:schemeClr val="bg1"/>
                </a:solidFill>
                <a:effectLst>
                  <a:outerShdw blurRad="38100" dist="38100" dir="2700000" algn="tl">
                    <a:srgbClr val="000000">
                      <a:alpha val="43137"/>
                    </a:srgbClr>
                  </a:outerShdw>
                </a:effectLst>
              </a:rPr>
              <a:t>LIVE Music!</a:t>
            </a:r>
          </a:p>
          <a:p>
            <a:pPr algn="ctr"/>
            <a:r>
              <a:rPr lang="en-US" sz="2400" b="1" dirty="0">
                <a:solidFill>
                  <a:schemeClr val="bg1"/>
                </a:solidFill>
                <a:effectLst>
                  <a:outerShdw blurRad="38100" dist="38100" dir="2700000" algn="tl">
                    <a:srgbClr val="000000">
                      <a:alpha val="43137"/>
                    </a:srgbClr>
                  </a:outerShdw>
                </a:effectLst>
              </a:rPr>
              <a:t>Video Showcasing Our Year!</a:t>
            </a:r>
          </a:p>
          <a:p>
            <a:pPr algn="ctr"/>
            <a:r>
              <a:rPr lang="en-US" sz="2400" b="1" dirty="0">
                <a:solidFill>
                  <a:schemeClr val="bg1"/>
                </a:solidFill>
                <a:effectLst>
                  <a:outerShdw blurRad="38100" dist="38100" dir="2700000" algn="tl">
                    <a:srgbClr val="000000">
                      <a:alpha val="43137"/>
                    </a:srgbClr>
                  </a:outerShdw>
                </a:effectLst>
              </a:rPr>
              <a:t>Fun Games!</a:t>
            </a:r>
          </a:p>
          <a:p>
            <a:pPr algn="ctr"/>
            <a:endParaRPr lang="en-US" b="1" dirty="0">
              <a:solidFill>
                <a:schemeClr val="bg1"/>
              </a:solidFill>
              <a:effectLst>
                <a:outerShdw blurRad="38100" dist="38100" dir="2700000" algn="tl">
                  <a:srgbClr val="000000">
                    <a:alpha val="43137"/>
                  </a:srgbClr>
                </a:outerShdw>
              </a:effectLst>
            </a:endParaRPr>
          </a:p>
          <a:p>
            <a:pPr algn="ctr"/>
            <a:r>
              <a:rPr lang="en-US" sz="3200" b="1" dirty="0">
                <a:solidFill>
                  <a:schemeClr val="bg1"/>
                </a:solidFill>
                <a:effectLst>
                  <a:outerShdw blurRad="38100" dist="38100" dir="2700000" algn="tl">
                    <a:srgbClr val="000000">
                      <a:alpha val="43137"/>
                    </a:srgbClr>
                  </a:outerShdw>
                </a:effectLst>
              </a:rPr>
              <a:t>Everyone is welcome </a:t>
            </a:r>
          </a:p>
        </p:txBody>
      </p:sp>
    </p:spTree>
    <p:extLst>
      <p:ext uri="{BB962C8B-B14F-4D97-AF65-F5344CB8AC3E}">
        <p14:creationId xmlns:p14="http://schemas.microsoft.com/office/powerpoint/2010/main" val="3406648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296" y="5072549"/>
            <a:ext cx="12115704" cy="1695450"/>
          </a:xfrm>
          <a:prstGeom prst="rect">
            <a:avLst/>
          </a:prstGeom>
        </p:spPr>
      </p:pic>
      <p:pic>
        <p:nvPicPr>
          <p:cNvPr id="6" name="Picture 5"/>
          <p:cNvPicPr>
            <a:picLocks noChangeAspect="1"/>
          </p:cNvPicPr>
          <p:nvPr/>
        </p:nvPicPr>
        <p:blipFill>
          <a:blip r:embed="rId3"/>
          <a:stretch>
            <a:fillRect/>
          </a:stretch>
        </p:blipFill>
        <p:spPr>
          <a:xfrm>
            <a:off x="0" y="0"/>
            <a:ext cx="12192000" cy="1690688"/>
          </a:xfrm>
          <a:prstGeom prst="rect">
            <a:avLst/>
          </a:prstGeom>
        </p:spPr>
      </p:pic>
      <p:sp>
        <p:nvSpPr>
          <p:cNvPr id="2" name="Title 1"/>
          <p:cNvSpPr>
            <a:spLocks noGrp="1"/>
          </p:cNvSpPr>
          <p:nvPr>
            <p:ph type="title"/>
          </p:nvPr>
        </p:nvSpPr>
        <p:spPr>
          <a:xfrm>
            <a:off x="838200" y="1130851"/>
            <a:ext cx="10515600" cy="1325563"/>
          </a:xfrm>
        </p:spPr>
        <p:txBody>
          <a:bodyPr/>
          <a:lstStyle/>
          <a:p>
            <a:pPr algn="ctr"/>
            <a:r>
              <a:rPr lang="en-US" kern="1400" dirty="0">
                <a:solidFill>
                  <a:srgbClr val="FF0000"/>
                </a:solidFill>
                <a:latin typeface="Palatino Linotype" panose="02040502050505030304" pitchFamily="18" charset="0"/>
              </a:rPr>
              <a:t>C</a:t>
            </a:r>
            <a:r>
              <a:rPr lang="en-US" kern="1400" dirty="0">
                <a:solidFill>
                  <a:srgbClr val="ED7D31"/>
                </a:solidFill>
                <a:latin typeface="Palatino Linotype" panose="02040502050505030304" pitchFamily="18" charset="0"/>
              </a:rPr>
              <a:t>C</a:t>
            </a:r>
            <a:r>
              <a:rPr lang="en-US" kern="1400" dirty="0">
                <a:solidFill>
                  <a:srgbClr val="FFDA66"/>
                </a:solidFill>
                <a:latin typeface="Palatino Linotype" panose="02040502050505030304" pitchFamily="18" charset="0"/>
              </a:rPr>
              <a:t>P</a:t>
            </a:r>
            <a:r>
              <a:rPr lang="en-US" kern="1400" dirty="0">
                <a:solidFill>
                  <a:srgbClr val="35A16B"/>
                </a:solidFill>
                <a:latin typeface="Palatino Linotype" panose="02040502050505030304" pitchFamily="18" charset="0"/>
              </a:rPr>
              <a:t>H</a:t>
            </a:r>
            <a:r>
              <a:rPr lang="en-US" kern="1400" dirty="0">
                <a:solidFill>
                  <a:srgbClr val="0070C0"/>
                </a:solidFill>
                <a:latin typeface="Palatino Linotype" panose="02040502050505030304" pitchFamily="18" charset="0"/>
              </a:rPr>
              <a:t>S</a:t>
            </a:r>
            <a:r>
              <a:rPr lang="en-US" kern="1400" dirty="0">
                <a:solidFill>
                  <a:srgbClr val="5B9BD5"/>
                </a:solidFill>
                <a:latin typeface="Palatino Linotype" panose="02040502050505030304" pitchFamily="18" charset="0"/>
              </a:rPr>
              <a:t> </a:t>
            </a:r>
            <a:r>
              <a:rPr lang="en-US" kern="1400" dirty="0">
                <a:solidFill>
                  <a:srgbClr val="A909F9"/>
                </a:solidFill>
                <a:latin typeface="Palatino Linotype" panose="02040502050505030304" pitchFamily="18" charset="0"/>
              </a:rPr>
              <a:t>P</a:t>
            </a:r>
            <a:r>
              <a:rPr lang="en-US" kern="1400" dirty="0">
                <a:solidFill>
                  <a:srgbClr val="FF0000"/>
                </a:solidFill>
                <a:latin typeface="Palatino Linotype" panose="02040502050505030304" pitchFamily="18" charset="0"/>
              </a:rPr>
              <a:t>r</a:t>
            </a:r>
            <a:r>
              <a:rPr lang="en-US" kern="1400" dirty="0">
                <a:solidFill>
                  <a:srgbClr val="ED7D31"/>
                </a:solidFill>
                <a:latin typeface="Palatino Linotype" panose="02040502050505030304" pitchFamily="18" charset="0"/>
              </a:rPr>
              <a:t>i</a:t>
            </a:r>
            <a:r>
              <a:rPr lang="en-US" kern="1400" dirty="0">
                <a:solidFill>
                  <a:srgbClr val="FFC000"/>
                </a:solidFill>
                <a:latin typeface="Palatino Linotype" panose="02040502050505030304" pitchFamily="18" charset="0"/>
              </a:rPr>
              <a:t>d</a:t>
            </a:r>
            <a:r>
              <a:rPr lang="en-US" kern="1400" dirty="0">
                <a:solidFill>
                  <a:srgbClr val="35A16B"/>
                </a:solidFill>
                <a:latin typeface="Palatino Linotype" panose="02040502050505030304" pitchFamily="18" charset="0"/>
              </a:rPr>
              <a:t>e</a:t>
            </a:r>
            <a:r>
              <a:rPr lang="en-US" kern="1400" dirty="0">
                <a:solidFill>
                  <a:srgbClr val="5B9BD5"/>
                </a:solidFill>
                <a:latin typeface="Palatino Linotype" panose="02040502050505030304" pitchFamily="18" charset="0"/>
              </a:rPr>
              <a:t> </a:t>
            </a:r>
            <a:r>
              <a:rPr lang="en-US" kern="1400" dirty="0">
                <a:solidFill>
                  <a:srgbClr val="0070C0"/>
                </a:solidFill>
                <a:latin typeface="Palatino Linotype" panose="02040502050505030304" pitchFamily="18" charset="0"/>
              </a:rPr>
              <a:t>W</a:t>
            </a:r>
            <a:r>
              <a:rPr lang="en-US" kern="1400" dirty="0">
                <a:solidFill>
                  <a:srgbClr val="A909F9"/>
                </a:solidFill>
                <a:latin typeface="Palatino Linotype" panose="02040502050505030304" pitchFamily="18" charset="0"/>
              </a:rPr>
              <a:t>e</a:t>
            </a:r>
            <a:r>
              <a:rPr lang="en-US" kern="1400" dirty="0">
                <a:solidFill>
                  <a:srgbClr val="FF0000"/>
                </a:solidFill>
                <a:latin typeface="Palatino Linotype" panose="02040502050505030304" pitchFamily="18" charset="0"/>
              </a:rPr>
              <a:t>e</a:t>
            </a:r>
            <a:r>
              <a:rPr lang="en-US" kern="1400" dirty="0">
                <a:solidFill>
                  <a:srgbClr val="ED7D31"/>
                </a:solidFill>
                <a:latin typeface="Palatino Linotype" panose="02040502050505030304" pitchFamily="18" charset="0"/>
              </a:rPr>
              <a:t>k </a:t>
            </a:r>
            <a:r>
              <a:rPr lang="en-US" kern="1400" dirty="0">
                <a:solidFill>
                  <a:srgbClr val="FFC000"/>
                </a:solidFill>
                <a:latin typeface="Palatino Linotype" panose="02040502050505030304" pitchFamily="18" charset="0"/>
              </a:rPr>
              <a:t>E</a:t>
            </a:r>
            <a:r>
              <a:rPr lang="en-US" kern="1400" dirty="0">
                <a:solidFill>
                  <a:srgbClr val="35A16B"/>
                </a:solidFill>
                <a:latin typeface="Palatino Linotype" panose="02040502050505030304" pitchFamily="18" charset="0"/>
              </a:rPr>
              <a:t>v</a:t>
            </a:r>
            <a:r>
              <a:rPr lang="en-US" kern="1400" dirty="0">
                <a:solidFill>
                  <a:srgbClr val="0070C0"/>
                </a:solidFill>
                <a:latin typeface="Palatino Linotype" panose="02040502050505030304" pitchFamily="18" charset="0"/>
              </a:rPr>
              <a:t>e</a:t>
            </a:r>
            <a:r>
              <a:rPr lang="en-US" kern="1400" dirty="0">
                <a:solidFill>
                  <a:srgbClr val="A909F9"/>
                </a:solidFill>
                <a:latin typeface="Palatino Linotype" panose="02040502050505030304" pitchFamily="18" charset="0"/>
              </a:rPr>
              <a:t>n</a:t>
            </a:r>
            <a:r>
              <a:rPr lang="en-US" kern="1400" dirty="0">
                <a:solidFill>
                  <a:srgbClr val="FF0000"/>
                </a:solidFill>
                <a:latin typeface="Palatino Linotype" panose="02040502050505030304" pitchFamily="18" charset="0"/>
              </a:rPr>
              <a:t>t</a:t>
            </a:r>
            <a:r>
              <a:rPr lang="en-US" kern="1400" dirty="0">
                <a:solidFill>
                  <a:srgbClr val="ED7D31"/>
                </a:solidFill>
                <a:latin typeface="Palatino Linotype" panose="02040502050505030304" pitchFamily="18" charset="0"/>
              </a:rPr>
              <a:t>s</a:t>
            </a:r>
            <a:r>
              <a:rPr lang="en-US" kern="1400" dirty="0" smtClean="0">
                <a:solidFill>
                  <a:srgbClr val="FFC000"/>
                </a:solidFill>
                <a:latin typeface="Palatino Linotype" panose="02040502050505030304" pitchFamily="18" charset="0"/>
              </a:rPr>
              <a:t>!</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8016" y="4768220"/>
            <a:ext cx="4141237" cy="2514322"/>
          </a:xfrm>
          <a:prstGeom prst="rect">
            <a:avLst/>
          </a:prstGeom>
        </p:spPr>
      </p:pic>
      <p:sp>
        <p:nvSpPr>
          <p:cNvPr id="9" name="TextBox 8"/>
          <p:cNvSpPr txBox="1"/>
          <p:nvPr/>
        </p:nvSpPr>
        <p:spPr>
          <a:xfrm>
            <a:off x="396964" y="2102124"/>
            <a:ext cx="11398072" cy="3465692"/>
          </a:xfrm>
          <a:prstGeom prst="rect">
            <a:avLst/>
          </a:prstGeom>
          <a:noFill/>
        </p:spPr>
        <p:txBody>
          <a:bodyPr wrap="square" rtlCol="0">
            <a:spAutoFit/>
          </a:bodyPr>
          <a:lstStyle/>
          <a:p>
            <a:pPr marL="228600" indent="-228600">
              <a:lnSpc>
                <a:spcPct val="84000"/>
              </a:lnSpc>
              <a:spcBef>
                <a:spcPts val="400"/>
              </a:spcBef>
            </a:pPr>
            <a:r>
              <a:rPr lang="en-US" sz="1000" kern="1400" dirty="0">
                <a:solidFill>
                  <a:srgbClr val="FF0000"/>
                </a:solidFill>
                <a:latin typeface="Symbol" panose="05050102010706020507" pitchFamily="18" charset="2"/>
              </a:rPr>
              <a:t>à</a:t>
            </a:r>
            <a:r>
              <a:rPr lang="en-US" sz="1000" kern="1400" dirty="0">
                <a:solidFill>
                  <a:srgbClr val="3F3F3F"/>
                </a:solidFill>
                <a:latin typeface="Century Gothic" panose="020B0502020202020204" pitchFamily="34" charset="0"/>
              </a:rPr>
              <a:t> </a:t>
            </a:r>
            <a:r>
              <a:rPr lang="en-US" sz="2200" strike="sngStrike" kern="1400" dirty="0">
                <a:solidFill>
                  <a:srgbClr val="FF0000"/>
                </a:solidFill>
                <a:latin typeface="Century Gothic" panose="020B0502020202020204" pitchFamily="34" charset="0"/>
              </a:rPr>
              <a:t>Saturday, June 1: Pride Parade</a:t>
            </a:r>
            <a:endParaRPr lang="en-US" sz="1000" strike="sngStrike" kern="1400" dirty="0">
              <a:solidFill>
                <a:srgbClr val="3F3F3F"/>
              </a:solidFill>
              <a:latin typeface="Century Gothic" panose="020B0502020202020204" pitchFamily="34" charset="0"/>
            </a:endParaRPr>
          </a:p>
          <a:p>
            <a:pPr marL="228600" indent="-228600">
              <a:lnSpc>
                <a:spcPct val="84000"/>
              </a:lnSpc>
              <a:spcBef>
                <a:spcPts val="400"/>
              </a:spcBef>
            </a:pPr>
            <a:r>
              <a:rPr lang="en-US" sz="1000" strike="sngStrike" kern="1400" dirty="0">
                <a:solidFill>
                  <a:srgbClr val="3F3F3F"/>
                </a:solidFill>
                <a:latin typeface="Symbol" panose="05050102010706020507" pitchFamily="18" charset="2"/>
              </a:rPr>
              <a:t>à</a:t>
            </a:r>
            <a:r>
              <a:rPr lang="en-US" sz="1000" strike="sngStrike" kern="1400" dirty="0">
                <a:solidFill>
                  <a:srgbClr val="3F3F3F"/>
                </a:solidFill>
                <a:latin typeface="Century Gothic" panose="020B0502020202020204" pitchFamily="34" charset="0"/>
              </a:rPr>
              <a:t> </a:t>
            </a:r>
            <a:r>
              <a:rPr lang="en-US" sz="1600" strike="sngStrike" kern="1400" dirty="0">
                <a:solidFill>
                  <a:srgbClr val="3F3F3F"/>
                </a:solidFill>
                <a:latin typeface="Century Gothic" panose="020B0502020202020204" pitchFamily="34" charset="0"/>
              </a:rPr>
              <a:t>	</a:t>
            </a:r>
            <a:r>
              <a:rPr lang="en-US" strike="sngStrike" kern="1400" dirty="0">
                <a:solidFill>
                  <a:srgbClr val="3F3F3F"/>
                </a:solidFill>
                <a:latin typeface="Century Gothic" panose="020B0502020202020204" pitchFamily="34" charset="0"/>
              </a:rPr>
              <a:t>Meet at 11:45am at Court of Queen’s Bench on Central</a:t>
            </a:r>
            <a:endParaRPr lang="en-US" sz="1000" strike="sngStrike" kern="1400" dirty="0">
              <a:solidFill>
                <a:srgbClr val="3F3F3F"/>
              </a:solidFill>
              <a:latin typeface="Century Gothic" panose="020B0502020202020204" pitchFamily="34" charset="0"/>
            </a:endParaRPr>
          </a:p>
          <a:p>
            <a:pPr marL="228600" indent="-228600">
              <a:lnSpc>
                <a:spcPct val="84000"/>
              </a:lnSpc>
              <a:spcBef>
                <a:spcPts val="400"/>
              </a:spcBef>
            </a:pPr>
            <a:r>
              <a:rPr lang="en-US" sz="1000" strike="sngStrike" kern="1400" dirty="0">
                <a:solidFill>
                  <a:srgbClr val="ED7D31"/>
                </a:solidFill>
                <a:latin typeface="Symbol" panose="05050102010706020507" pitchFamily="18" charset="2"/>
              </a:rPr>
              <a:t>à</a:t>
            </a:r>
            <a:r>
              <a:rPr lang="en-US" sz="1000" strike="sngStrike" kern="1400" dirty="0">
                <a:solidFill>
                  <a:srgbClr val="3F3F3F"/>
                </a:solidFill>
                <a:latin typeface="Century Gothic" panose="020B0502020202020204" pitchFamily="34" charset="0"/>
              </a:rPr>
              <a:t> </a:t>
            </a:r>
            <a:r>
              <a:rPr lang="en-US" sz="2000" strike="sngStrike" kern="1400" dirty="0">
                <a:solidFill>
                  <a:srgbClr val="ED7D31"/>
                </a:solidFill>
                <a:latin typeface="Century Gothic" panose="020B0502020202020204" pitchFamily="34" charset="0"/>
              </a:rPr>
              <a:t>Monday, June 3: Family Movie Night “A Kid Like Jake”</a:t>
            </a:r>
            <a:endParaRPr lang="en-US" sz="1000" strike="sngStrike" kern="1400" dirty="0">
              <a:solidFill>
                <a:srgbClr val="3F3F3F"/>
              </a:solidFill>
              <a:latin typeface="Century Gothic" panose="020B0502020202020204" pitchFamily="34" charset="0"/>
            </a:endParaRPr>
          </a:p>
          <a:p>
            <a:pPr marL="228600" indent="-228600">
              <a:lnSpc>
                <a:spcPct val="84000"/>
              </a:lnSpc>
              <a:spcBef>
                <a:spcPts val="400"/>
              </a:spcBef>
            </a:pPr>
            <a:r>
              <a:rPr lang="en-US" sz="1000" strike="sngStrike" kern="1400" dirty="0">
                <a:solidFill>
                  <a:srgbClr val="3F3F3F"/>
                </a:solidFill>
                <a:latin typeface="Symbol" panose="05050102010706020507" pitchFamily="18" charset="2"/>
              </a:rPr>
              <a:t>à</a:t>
            </a:r>
            <a:r>
              <a:rPr lang="en-US" sz="1000" strike="sngStrike" kern="1400" dirty="0">
                <a:solidFill>
                  <a:srgbClr val="3F3F3F"/>
                </a:solidFill>
                <a:latin typeface="Century Gothic" panose="020B0502020202020204" pitchFamily="34" charset="0"/>
              </a:rPr>
              <a:t> </a:t>
            </a:r>
            <a:r>
              <a:rPr lang="en-US" sz="1600" strike="sngStrike" kern="1400" dirty="0">
                <a:solidFill>
                  <a:srgbClr val="3F3F3F"/>
                </a:solidFill>
                <a:latin typeface="Century Gothic" panose="020B0502020202020204" pitchFamily="34" charset="0"/>
              </a:rPr>
              <a:t>	</a:t>
            </a:r>
            <a:r>
              <a:rPr lang="en-US" strike="sngStrike" kern="1400" dirty="0">
                <a:solidFill>
                  <a:srgbClr val="3F3F3F"/>
                </a:solidFill>
                <a:latin typeface="Century Gothic" panose="020B0502020202020204" pitchFamily="34" charset="0"/>
              </a:rPr>
              <a:t>6pm in the Red Gym; enter through the Pool Doors</a:t>
            </a:r>
            <a:endParaRPr lang="en-US" sz="1000" strike="sngStrike" kern="1400" dirty="0">
              <a:solidFill>
                <a:srgbClr val="3F3F3F"/>
              </a:solidFill>
              <a:latin typeface="Century Gothic" panose="020B0502020202020204" pitchFamily="34" charset="0"/>
            </a:endParaRPr>
          </a:p>
          <a:p>
            <a:pPr marL="228600" indent="-228600">
              <a:lnSpc>
                <a:spcPct val="84000"/>
              </a:lnSpc>
              <a:spcBef>
                <a:spcPts val="400"/>
              </a:spcBef>
            </a:pPr>
            <a:r>
              <a:rPr lang="en-US" sz="1000" strike="sngStrike" kern="1400" dirty="0">
                <a:solidFill>
                  <a:srgbClr val="3F3F3F"/>
                </a:solidFill>
                <a:latin typeface="Symbol" panose="05050102010706020507" pitchFamily="18" charset="2"/>
              </a:rPr>
              <a:t>à</a:t>
            </a:r>
            <a:r>
              <a:rPr lang="en-US" sz="1000" strike="sngStrike" kern="1400" dirty="0">
                <a:solidFill>
                  <a:srgbClr val="3F3F3F"/>
                </a:solidFill>
                <a:latin typeface="Century Gothic" panose="020B0502020202020204" pitchFamily="34" charset="0"/>
              </a:rPr>
              <a:t> </a:t>
            </a:r>
            <a:r>
              <a:rPr lang="en-US" strike="sngStrike" kern="1400" dirty="0">
                <a:solidFill>
                  <a:srgbClr val="3F3F3F"/>
                </a:solidFill>
                <a:latin typeface="Century Gothic" panose="020B0502020202020204" pitchFamily="34" charset="0"/>
              </a:rPr>
              <a:t>	Entrance Fee: donation to our CCPHS pantry (</a:t>
            </a:r>
            <a:r>
              <a:rPr lang="en-US" strike="sngStrike" kern="1400" dirty="0" smtClean="0">
                <a:solidFill>
                  <a:srgbClr val="3F3F3F"/>
                </a:solidFill>
                <a:latin typeface="Century Gothic" panose="020B0502020202020204" pitchFamily="34" charset="0"/>
              </a:rPr>
              <a:t>dress clothes</a:t>
            </a:r>
            <a:r>
              <a:rPr lang="en-US" strike="sngStrike" kern="1400" dirty="0">
                <a:solidFill>
                  <a:srgbClr val="3F3F3F"/>
                </a:solidFill>
                <a:latin typeface="Century Gothic" panose="020B0502020202020204" pitchFamily="34" charset="0"/>
              </a:rPr>
              <a:t>, clothes, non-perishable food item, personal </a:t>
            </a:r>
            <a:r>
              <a:rPr lang="en-US" strike="sngStrike" kern="1400" dirty="0" smtClean="0">
                <a:solidFill>
                  <a:srgbClr val="3F3F3F"/>
                </a:solidFill>
                <a:latin typeface="Century Gothic" panose="020B0502020202020204" pitchFamily="34" charset="0"/>
              </a:rPr>
              <a:t>hygiene </a:t>
            </a:r>
            <a:r>
              <a:rPr lang="en-US" strike="sngStrike" kern="1400" dirty="0">
                <a:solidFill>
                  <a:srgbClr val="3F3F3F"/>
                </a:solidFill>
                <a:latin typeface="Century Gothic" panose="020B0502020202020204" pitchFamily="34" charset="0"/>
              </a:rPr>
              <a:t>products, etc.)</a:t>
            </a:r>
            <a:endParaRPr lang="en-US" sz="1000" strike="sngStrike" kern="1400" dirty="0">
              <a:solidFill>
                <a:srgbClr val="3F3F3F"/>
              </a:solidFill>
              <a:latin typeface="Century Gothic" panose="020B0502020202020204" pitchFamily="34" charset="0"/>
            </a:endParaRPr>
          </a:p>
          <a:p>
            <a:pPr marL="228600" indent="-228600">
              <a:lnSpc>
                <a:spcPct val="84000"/>
              </a:lnSpc>
              <a:spcBef>
                <a:spcPts val="400"/>
              </a:spcBef>
            </a:pPr>
            <a:r>
              <a:rPr lang="en-US" sz="1000" strike="sngStrike" kern="1400" dirty="0">
                <a:solidFill>
                  <a:srgbClr val="3F3F3F"/>
                </a:solidFill>
                <a:latin typeface="Symbol" panose="05050102010706020507" pitchFamily="18" charset="2"/>
              </a:rPr>
              <a:t>à</a:t>
            </a:r>
            <a:r>
              <a:rPr lang="en-US" sz="1000" strike="sngStrike" kern="1400" dirty="0">
                <a:solidFill>
                  <a:srgbClr val="3F3F3F"/>
                </a:solidFill>
                <a:latin typeface="Century Gothic" panose="020B0502020202020204" pitchFamily="34" charset="0"/>
              </a:rPr>
              <a:t> </a:t>
            </a:r>
            <a:r>
              <a:rPr lang="en-US" strike="sngStrike" kern="1400" dirty="0">
                <a:solidFill>
                  <a:srgbClr val="3F3F3F"/>
                </a:solidFill>
                <a:latin typeface="Century Gothic" panose="020B0502020202020204" pitchFamily="34" charset="0"/>
              </a:rPr>
              <a:t>	Bring your own snacks and blankets/chairs to sit on</a:t>
            </a:r>
            <a:endParaRPr lang="en-US" sz="1000" strike="sngStrike" kern="1400" dirty="0">
              <a:solidFill>
                <a:srgbClr val="3F3F3F"/>
              </a:solidFill>
              <a:latin typeface="Century Gothic" panose="020B0502020202020204" pitchFamily="34" charset="0"/>
            </a:endParaRPr>
          </a:p>
          <a:p>
            <a:pPr marL="228600" indent="-228600">
              <a:lnSpc>
                <a:spcPct val="84000"/>
              </a:lnSpc>
              <a:spcBef>
                <a:spcPts val="400"/>
              </a:spcBef>
            </a:pPr>
            <a:r>
              <a:rPr lang="en-US" sz="1000" kern="1400" dirty="0">
                <a:solidFill>
                  <a:srgbClr val="FFC000"/>
                </a:solidFill>
                <a:latin typeface="Symbol" panose="05050102010706020507" pitchFamily="18" charset="2"/>
              </a:rPr>
              <a:t>à</a:t>
            </a:r>
            <a:r>
              <a:rPr lang="en-US" sz="1000" kern="1400" dirty="0">
                <a:solidFill>
                  <a:srgbClr val="3F3F3F"/>
                </a:solidFill>
                <a:latin typeface="Century Gothic" panose="020B0502020202020204" pitchFamily="34" charset="0"/>
              </a:rPr>
              <a:t> </a:t>
            </a:r>
            <a:r>
              <a:rPr lang="en-US" sz="2000" kern="1400" dirty="0">
                <a:solidFill>
                  <a:srgbClr val="FFC000"/>
                </a:solidFill>
                <a:latin typeface="Century Gothic" panose="020B0502020202020204" pitchFamily="34" charset="0"/>
              </a:rPr>
              <a:t>Tuesday, June 4: Q &amp; A Club Live Panel Discussion in </a:t>
            </a:r>
            <a:r>
              <a:rPr lang="en-US" sz="2000" kern="1400" dirty="0" smtClean="0">
                <a:solidFill>
                  <a:srgbClr val="FFC000"/>
                </a:solidFill>
                <a:latin typeface="Century Gothic" panose="020B0502020202020204" pitchFamily="34" charset="0"/>
              </a:rPr>
              <a:t>the </a:t>
            </a:r>
            <a:r>
              <a:rPr lang="en-US" sz="2000" kern="1400" dirty="0">
                <a:solidFill>
                  <a:srgbClr val="FFC000"/>
                </a:solidFill>
                <a:latin typeface="Century Gothic" panose="020B0502020202020204" pitchFamily="34" charset="0"/>
              </a:rPr>
              <a:t>Learning Commons at lunch</a:t>
            </a:r>
            <a:endParaRPr lang="en-US" sz="1000" kern="1400" dirty="0">
              <a:solidFill>
                <a:srgbClr val="3F3F3F"/>
              </a:solidFill>
              <a:latin typeface="Century Gothic" panose="020B0502020202020204" pitchFamily="34" charset="0"/>
            </a:endParaRPr>
          </a:p>
          <a:p>
            <a:pPr marL="228600" indent="-228600">
              <a:lnSpc>
                <a:spcPct val="84000"/>
              </a:lnSpc>
              <a:spcBef>
                <a:spcPts val="400"/>
              </a:spcBef>
            </a:pPr>
            <a:r>
              <a:rPr lang="en-US" sz="1000" kern="1400" dirty="0">
                <a:solidFill>
                  <a:srgbClr val="35A16B"/>
                </a:solidFill>
                <a:latin typeface="Symbol" panose="05050102010706020507" pitchFamily="18" charset="2"/>
              </a:rPr>
              <a:t>à</a:t>
            </a:r>
            <a:r>
              <a:rPr lang="en-US" sz="1000" kern="1400" dirty="0">
                <a:solidFill>
                  <a:srgbClr val="3F3F3F"/>
                </a:solidFill>
                <a:latin typeface="Century Gothic" panose="020B0502020202020204" pitchFamily="34" charset="0"/>
              </a:rPr>
              <a:t> </a:t>
            </a:r>
            <a:r>
              <a:rPr lang="en-US" sz="2000" kern="1400" dirty="0">
                <a:solidFill>
                  <a:srgbClr val="35A16B"/>
                </a:solidFill>
                <a:latin typeface="Century Gothic" panose="020B0502020202020204" pitchFamily="34" charset="0"/>
              </a:rPr>
              <a:t>Wednesday, June 5: Q &amp; A Club Bake Sale in the </a:t>
            </a:r>
            <a:r>
              <a:rPr lang="en-US" sz="2000" kern="1400" dirty="0" smtClean="0">
                <a:solidFill>
                  <a:srgbClr val="35A16B"/>
                </a:solidFill>
                <a:latin typeface="Century Gothic" panose="020B0502020202020204" pitchFamily="34" charset="0"/>
              </a:rPr>
              <a:t>Rotunda </a:t>
            </a:r>
            <a:r>
              <a:rPr lang="en-US" sz="2000" kern="1400" dirty="0">
                <a:solidFill>
                  <a:srgbClr val="35A16B"/>
                </a:solidFill>
                <a:latin typeface="Century Gothic" panose="020B0502020202020204" pitchFamily="34" charset="0"/>
              </a:rPr>
              <a:t>at lunch</a:t>
            </a:r>
            <a:endParaRPr lang="en-US" sz="1000" kern="1400" dirty="0">
              <a:solidFill>
                <a:srgbClr val="3F3F3F"/>
              </a:solidFill>
              <a:latin typeface="Century Gothic" panose="020B0502020202020204" pitchFamily="34" charset="0"/>
            </a:endParaRPr>
          </a:p>
          <a:p>
            <a:pPr marL="228600" indent="-228600">
              <a:lnSpc>
                <a:spcPct val="84000"/>
              </a:lnSpc>
              <a:spcBef>
                <a:spcPts val="400"/>
              </a:spcBef>
            </a:pPr>
            <a:r>
              <a:rPr lang="en-US" sz="1000" kern="1400" dirty="0">
                <a:solidFill>
                  <a:srgbClr val="0070C0"/>
                </a:solidFill>
                <a:latin typeface="Symbol" panose="05050102010706020507" pitchFamily="18" charset="2"/>
              </a:rPr>
              <a:t>à</a:t>
            </a:r>
            <a:r>
              <a:rPr lang="en-US" sz="1000" kern="1400" dirty="0">
                <a:solidFill>
                  <a:srgbClr val="3F3F3F"/>
                </a:solidFill>
                <a:latin typeface="Century Gothic" panose="020B0502020202020204" pitchFamily="34" charset="0"/>
              </a:rPr>
              <a:t> </a:t>
            </a:r>
            <a:r>
              <a:rPr lang="en-US" sz="2000" kern="1400" dirty="0">
                <a:solidFill>
                  <a:srgbClr val="0070C0"/>
                </a:solidFill>
                <a:latin typeface="Century Gothic" panose="020B0502020202020204" pitchFamily="34" charset="0"/>
              </a:rPr>
              <a:t>Thursday, June 6: </a:t>
            </a:r>
            <a:r>
              <a:rPr lang="en-US" sz="2000" kern="1400" dirty="0" err="1">
                <a:solidFill>
                  <a:srgbClr val="0070C0"/>
                </a:solidFill>
                <a:latin typeface="Century Gothic" panose="020B0502020202020204" pitchFamily="34" charset="0"/>
              </a:rPr>
              <a:t>Sader</a:t>
            </a:r>
            <a:r>
              <a:rPr lang="en-US" sz="2000" kern="1400" dirty="0">
                <a:solidFill>
                  <a:srgbClr val="0070C0"/>
                </a:solidFill>
                <a:latin typeface="Century Gothic" panose="020B0502020202020204" pitchFamily="34" charset="0"/>
              </a:rPr>
              <a:t> “</a:t>
            </a:r>
            <a:r>
              <a:rPr lang="en-US" sz="2000" kern="1400" dirty="0" err="1">
                <a:solidFill>
                  <a:srgbClr val="0070C0"/>
                </a:solidFill>
                <a:latin typeface="Century Gothic" panose="020B0502020202020204" pitchFamily="34" charset="0"/>
              </a:rPr>
              <a:t>Queeraoke</a:t>
            </a:r>
            <a:r>
              <a:rPr lang="en-US" sz="2000" kern="1400" dirty="0">
                <a:solidFill>
                  <a:srgbClr val="0070C0"/>
                </a:solidFill>
                <a:latin typeface="Century Gothic" panose="020B0502020202020204" pitchFamily="34" charset="0"/>
              </a:rPr>
              <a:t>” on the </a:t>
            </a:r>
            <a:r>
              <a:rPr lang="en-US" sz="2000" kern="1400" dirty="0" err="1">
                <a:solidFill>
                  <a:srgbClr val="0070C0"/>
                </a:solidFill>
                <a:latin typeface="Century Gothic" panose="020B0502020202020204" pitchFamily="34" charset="0"/>
              </a:rPr>
              <a:t>Caf</a:t>
            </a:r>
            <a:r>
              <a:rPr lang="en-US" sz="2000" kern="1400" dirty="0">
                <a:solidFill>
                  <a:srgbClr val="0070C0"/>
                </a:solidFill>
                <a:latin typeface="Century Gothic" panose="020B0502020202020204" pitchFamily="34" charset="0"/>
              </a:rPr>
              <a:t> </a:t>
            </a:r>
            <a:r>
              <a:rPr lang="en-US" sz="2000" kern="1400" dirty="0" smtClean="0">
                <a:solidFill>
                  <a:srgbClr val="0070C0"/>
                </a:solidFill>
                <a:latin typeface="Century Gothic" panose="020B0502020202020204" pitchFamily="34" charset="0"/>
              </a:rPr>
              <a:t>Stage </a:t>
            </a:r>
            <a:r>
              <a:rPr lang="en-US" sz="2000" kern="1400" dirty="0">
                <a:solidFill>
                  <a:srgbClr val="0070C0"/>
                </a:solidFill>
                <a:latin typeface="Century Gothic" panose="020B0502020202020204" pitchFamily="34" charset="0"/>
              </a:rPr>
              <a:t>at lunch</a:t>
            </a:r>
            <a:endParaRPr lang="en-US" sz="1000" kern="1400" dirty="0">
              <a:solidFill>
                <a:srgbClr val="3F3F3F"/>
              </a:solidFill>
              <a:latin typeface="Century Gothic" panose="020B0502020202020204" pitchFamily="34" charset="0"/>
            </a:endParaRPr>
          </a:p>
          <a:p>
            <a:pPr marL="228600" indent="-228600">
              <a:lnSpc>
                <a:spcPct val="84000"/>
              </a:lnSpc>
              <a:spcBef>
                <a:spcPts val="400"/>
              </a:spcBef>
            </a:pPr>
            <a:r>
              <a:rPr lang="en-US" sz="1000" kern="1400" dirty="0">
                <a:solidFill>
                  <a:srgbClr val="A909F9"/>
                </a:solidFill>
                <a:latin typeface="Symbol" panose="05050102010706020507" pitchFamily="18" charset="2"/>
              </a:rPr>
              <a:t>à</a:t>
            </a:r>
            <a:r>
              <a:rPr lang="en-US" sz="1000" kern="1400" dirty="0">
                <a:solidFill>
                  <a:srgbClr val="3F3F3F"/>
                </a:solidFill>
                <a:latin typeface="Century Gothic" panose="020B0502020202020204" pitchFamily="34" charset="0"/>
              </a:rPr>
              <a:t> </a:t>
            </a:r>
            <a:r>
              <a:rPr lang="en-US" sz="2000" kern="1400" dirty="0">
                <a:solidFill>
                  <a:srgbClr val="A909F9"/>
                </a:solidFill>
                <a:latin typeface="Century Gothic" panose="020B0502020202020204" pitchFamily="34" charset="0"/>
              </a:rPr>
              <a:t>Friday, June 7: Crosswalk Painting on 28th St by Mont </a:t>
            </a:r>
            <a:r>
              <a:rPr lang="en-US" sz="2000" kern="1400" dirty="0" smtClean="0">
                <a:solidFill>
                  <a:srgbClr val="A909F9"/>
                </a:solidFill>
                <a:latin typeface="Century Gothic" panose="020B0502020202020204" pitchFamily="34" charset="0"/>
              </a:rPr>
              <a:t>St</a:t>
            </a:r>
            <a:r>
              <a:rPr lang="en-US" sz="2000" kern="1400" dirty="0">
                <a:solidFill>
                  <a:srgbClr val="A909F9"/>
                </a:solidFill>
                <a:latin typeface="Century Gothic" panose="020B0502020202020204" pitchFamily="34" charset="0"/>
              </a:rPr>
              <a:t>. Joseph’s beginning at 10am</a:t>
            </a:r>
            <a:endParaRPr lang="en-US" sz="1000" kern="1400" dirty="0">
              <a:solidFill>
                <a:srgbClr val="3F3F3F"/>
              </a:solidFill>
              <a:latin typeface="Century Gothic" panose="020B0502020202020204" pitchFamily="34" charset="0"/>
            </a:endParaRPr>
          </a:p>
          <a:p>
            <a:pPr>
              <a:lnSpc>
                <a:spcPct val="119000"/>
              </a:lnSpc>
              <a:spcAft>
                <a:spcPts val="600"/>
              </a:spcAft>
            </a:pPr>
            <a:r>
              <a:rPr lang="en-US" sz="1000" kern="1400" dirty="0">
                <a:solidFill>
                  <a:srgbClr val="000000"/>
                </a:solidFill>
                <a:latin typeface="Calibri" panose="020F0502020204030204" pitchFamily="34" charset="0"/>
              </a:rPr>
              <a:t> </a:t>
            </a:r>
            <a:endParaRPr lang="en-US" sz="10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034157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487074"/>
            <a:ext cx="7445829" cy="763525"/>
          </a:xfrm>
        </p:spPr>
        <p:txBody>
          <a:bodyPr>
            <a:normAutofit fontScale="90000"/>
          </a:bodyPr>
          <a:lstStyle/>
          <a:p>
            <a:r>
              <a:rPr lang="en-US" dirty="0"/>
              <a:t>T</a:t>
            </a:r>
            <a:r>
              <a:rPr lang="en-US" dirty="0" smtClean="0"/>
              <a:t>o </a:t>
            </a:r>
            <a:r>
              <a:rPr lang="en-US" dirty="0"/>
              <a:t>the Carlton Golf team who won the Warman Invitational Golf Tournament at the Legends! The boys rose to the top of the group of 92 high school </a:t>
            </a:r>
            <a:r>
              <a:rPr lang="en-US" dirty="0" smtClean="0"/>
              <a:t>golfers!</a:t>
            </a:r>
            <a:endParaRPr lang="en-US" dirty="0"/>
          </a:p>
        </p:txBody>
      </p:sp>
      <p:sp>
        <p:nvSpPr>
          <p:cNvPr id="5" name="TextBox 4"/>
          <p:cNvSpPr txBox="1"/>
          <p:nvPr/>
        </p:nvSpPr>
        <p:spPr>
          <a:xfrm>
            <a:off x="139959" y="-130629"/>
            <a:ext cx="7930248" cy="1200329"/>
          </a:xfrm>
          <a:prstGeom prst="rect">
            <a:avLst/>
          </a:prstGeom>
          <a:noFill/>
        </p:spPr>
        <p:txBody>
          <a:bodyPr wrap="none" rtlCol="0">
            <a:spAutoFit/>
          </a:bodyPr>
          <a:lstStyle/>
          <a:p>
            <a:r>
              <a:rPr lang="en-US" sz="7200" dirty="0" smtClean="0"/>
              <a:t>CONGRATULATIONS!</a:t>
            </a:r>
            <a:endParaRPr lang="en-US" sz="7200" dirty="0"/>
          </a:p>
        </p:txBody>
      </p:sp>
      <p:sp>
        <p:nvSpPr>
          <p:cNvPr id="6" name="TextBox 5"/>
          <p:cNvSpPr txBox="1"/>
          <p:nvPr/>
        </p:nvSpPr>
        <p:spPr>
          <a:xfrm>
            <a:off x="158620" y="5411755"/>
            <a:ext cx="7128588" cy="1200329"/>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A special Congratulations to our Grade 12 golfers, Cody Huntley and Ben Zultok, who ended their high school golf run with a Championship and a Provincial title! Congrats to all! TJ Baker, Cole Jenkins, Aaron Campbell, Will Simpson and Dawson Williams! </a:t>
            </a:r>
          </a:p>
        </p:txBody>
      </p:sp>
    </p:spTree>
    <p:extLst>
      <p:ext uri="{BB962C8B-B14F-4D97-AF65-F5344CB8AC3E}">
        <p14:creationId xmlns:p14="http://schemas.microsoft.com/office/powerpoint/2010/main" val="31169423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1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5.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32664</TotalTime>
  <Words>547</Words>
  <Application>Microsoft Office PowerPoint</Application>
  <PresentationFormat>Widescreen</PresentationFormat>
  <Paragraphs>131</Paragraphs>
  <Slides>12</Slides>
  <Notes>1</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12</vt:i4>
      </vt:variant>
    </vt:vector>
  </HeadingPairs>
  <TitlesOfParts>
    <vt:vector size="36" baseType="lpstr">
      <vt:lpstr>Malgun Gothic</vt:lpstr>
      <vt:lpstr>Arial</vt:lpstr>
      <vt:lpstr>Arial Black</vt:lpstr>
      <vt:lpstr>Arial Rounded MT Bold</vt:lpstr>
      <vt:lpstr>Britannic Bold</vt:lpstr>
      <vt:lpstr>Calibri</vt:lpstr>
      <vt:lpstr>Calibri Light</vt:lpstr>
      <vt:lpstr>Century Gothic</vt:lpstr>
      <vt:lpstr>Franklin Gothic Demi Cond</vt:lpstr>
      <vt:lpstr>Impact</vt:lpstr>
      <vt:lpstr>Lato</vt:lpstr>
      <vt:lpstr>Palatino Linotype</vt:lpstr>
      <vt:lpstr>Raleway</vt:lpstr>
      <vt:lpstr>Segoe UI Semibold</vt:lpstr>
      <vt:lpstr>Symbol</vt:lpstr>
      <vt:lpstr>Times New Roman</vt:lpstr>
      <vt:lpstr>2_NewsPrint</vt:lpstr>
      <vt:lpstr>1_NewsPrint</vt:lpstr>
      <vt:lpstr>Office Theme</vt:lpstr>
      <vt:lpstr>Books 16x9</vt:lpstr>
      <vt:lpstr>Swiss</vt:lpstr>
      <vt:lpstr>1_Office Theme</vt:lpstr>
      <vt:lpstr>2_Office Theme</vt:lpstr>
      <vt:lpstr>3_Office Theme</vt:lpstr>
      <vt:lpstr>PowerPoint Presentation</vt:lpstr>
      <vt:lpstr>PowerPoint Presentation</vt:lpstr>
      <vt:lpstr>Want to earn a university credit while still in high school?</vt:lpstr>
      <vt:lpstr>PowerPoint Presentation</vt:lpstr>
      <vt:lpstr>PowerPoint Presentation</vt:lpstr>
      <vt:lpstr>PowerPoint Presentation</vt:lpstr>
      <vt:lpstr>PowerPoint Presentation</vt:lpstr>
      <vt:lpstr>CCPHS Pride Week Events!</vt:lpstr>
      <vt:lpstr>To the Carlton Golf team who won the Warman Invitational Golf Tournament at the Legends! The boys rose to the top of the group of 92 high school golfers!</vt:lpstr>
      <vt:lpstr>If you are interested in working in the weight room for next year, please hand in your resume to Mr. Bender or Ms. Dallyn by June 14. </vt:lpstr>
      <vt:lpstr>  Busking for the Pantry</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Charlene</dc:creator>
  <cp:lastModifiedBy>Jones, Charlene</cp:lastModifiedBy>
  <cp:revision>1156</cp:revision>
  <dcterms:created xsi:type="dcterms:W3CDTF">2018-08-20T20:03:04Z</dcterms:created>
  <dcterms:modified xsi:type="dcterms:W3CDTF">2019-06-04T15:11:46Z</dcterms:modified>
</cp:coreProperties>
</file>