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4235" r:id="rId2"/>
    <p:sldMasterId id="2147484330" r:id="rId3"/>
    <p:sldMasterId id="2147484443" r:id="rId4"/>
    <p:sldMasterId id="2147484455" r:id="rId5"/>
    <p:sldMasterId id="2147484473" r:id="rId6"/>
  </p:sldMasterIdLst>
  <p:notesMasterIdLst>
    <p:notesMasterId r:id="rId15"/>
  </p:notesMasterIdLst>
  <p:sldIdLst>
    <p:sldId id="629" r:id="rId7"/>
    <p:sldId id="766" r:id="rId8"/>
    <p:sldId id="751" r:id="rId9"/>
    <p:sldId id="770" r:id="rId10"/>
    <p:sldId id="773" r:id="rId11"/>
    <p:sldId id="774" r:id="rId12"/>
    <p:sldId id="775" r:id="rId13"/>
    <p:sldId id="7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9534D94-7335-4D3F-90CA-B44C99A47739}">
          <p14:sldIdLst>
            <p14:sldId id="629"/>
            <p14:sldId id="766"/>
            <p14:sldId id="751"/>
            <p14:sldId id="770"/>
            <p14:sldId id="773"/>
            <p14:sldId id="774"/>
            <p14:sldId id="775"/>
            <p14:sldId id="7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17C"/>
    <a:srgbClr val="BF2E1D"/>
    <a:srgbClr val="FDDD66"/>
    <a:srgbClr val="FFFC06"/>
    <a:srgbClr val="000000"/>
    <a:srgbClr val="F8E71E"/>
    <a:srgbClr val="96DC88"/>
    <a:srgbClr val="006DB4"/>
    <a:srgbClr val="FFFF09"/>
    <a:srgbClr val="E910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456" autoAdjust="0"/>
    <p:restoredTop sz="94660"/>
  </p:normalViewPr>
  <p:slideViewPr>
    <p:cSldViewPr snapToGrid="0">
      <p:cViewPr varScale="1">
        <p:scale>
          <a:sx n="81" d="100"/>
          <a:sy n="81" d="100"/>
        </p:scale>
        <p:origin x="120" y="84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FF1CC-E24B-483D-B2AA-82398F1E6EAD}" type="datetimeFigureOut">
              <a:rPr lang="en-US" smtClean="0"/>
              <a:t>6/24/2019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0B15E-669A-4EC6-82B0-8FE67CE39CF9}" type="slidenum">
              <a:rPr lang="en-US" smtClean="0"/>
              <a:t>‹#›</a:t>
            </a:fld>
            <a:endParaRPr lang="en-US"/>
          </a:p>
        </p:txBody>
      </p:sp>
    </p:spTree>
    <p:extLst>
      <p:ext uri="{BB962C8B-B14F-4D97-AF65-F5344CB8AC3E}">
        <p14:creationId xmlns:p14="http://schemas.microsoft.com/office/powerpoint/2010/main" val="2615302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ctrTitle"/>
          </p:nvPr>
        </p:nvSpPr>
        <p:spPr>
          <a:xfrm>
            <a:off x="1016000" y="3200400"/>
            <a:ext cx="100584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016000" y="4724400"/>
            <a:ext cx="9144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7" name="Rectangle 6"/>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89531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19200" y="685800"/>
            <a:ext cx="9652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3380178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00" y="685808"/>
            <a:ext cx="24384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685801"/>
            <a:ext cx="7620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3370145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ctrTitle"/>
          </p:nvPr>
        </p:nvSpPr>
        <p:spPr>
          <a:xfrm>
            <a:off x="1016000" y="3200400"/>
            <a:ext cx="100584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016000" y="4724400"/>
            <a:ext cx="9144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7" name="Rectangle 6"/>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550168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2979760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1016000" y="3276600"/>
            <a:ext cx="100584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016000" y="4953000"/>
            <a:ext cx="9144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8" name="Rectangle 7"/>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985200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160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183947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11936" y="609605"/>
            <a:ext cx="4876800" cy="639763"/>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119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536" y="609605"/>
            <a:ext cx="4876800" cy="639763"/>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CA">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cxnSp>
        <p:nvCxnSpPr>
          <p:cNvPr id="11" name="Straight Connector 10"/>
          <p:cNvCxnSpPr/>
          <p:nvPr/>
        </p:nvCxnSpPr>
        <p:spPr>
          <a:xfrm>
            <a:off x="1011936" y="1249363"/>
            <a:ext cx="487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3536" y="1249363"/>
            <a:ext cx="48768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146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CA">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3562674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CA">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2195613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6464"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4947821" y="457254"/>
            <a:ext cx="6126579"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16087" y="457200"/>
            <a:ext cx="3564876"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cxnSp>
        <p:nvCxnSpPr>
          <p:cNvPr id="10" name="Straight Connector 9"/>
          <p:cNvCxnSpPr/>
          <p:nvPr/>
        </p:nvCxnSpPr>
        <p:spPr>
          <a:xfrm rot="5400000">
            <a:off x="2871259" y="2514345"/>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42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4020842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1936" y="4572000"/>
            <a:ext cx="9046464"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1036320" y="457200"/>
            <a:ext cx="100584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133856" y="3505250"/>
            <a:ext cx="9855200" cy="804863"/>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3832254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19200" y="685800"/>
            <a:ext cx="9652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957138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00" y="685857"/>
            <a:ext cx="24384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685801"/>
            <a:ext cx="7620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1795274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8763D8-719F-4A69-8C0D-2FAF1719CC1D}"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4105606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8763D8-719F-4A69-8C0D-2FAF1719CC1D}"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1042204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18763D8-719F-4A69-8C0D-2FAF1719CC1D}"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3638021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8763D8-719F-4A69-8C0D-2FAF1719CC1D}" type="datetimeFigureOut">
              <a:rPr lang="en-US" smtClean="0"/>
              <a:t>6/24/2019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637024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8763D8-719F-4A69-8C0D-2FAF1719CC1D}" type="datetimeFigureOut">
              <a:rPr lang="en-US" smtClean="0"/>
              <a:t>6/24/2019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4023514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8763D8-719F-4A69-8C0D-2FAF1719CC1D}" type="datetimeFigureOut">
              <a:rPr lang="en-US" smtClean="0"/>
              <a:t>6/24/2019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3354287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8763D8-719F-4A69-8C0D-2FAF1719CC1D}" type="datetimeFigureOut">
              <a:rPr lang="en-US" smtClean="0"/>
              <a:t>6/24/2019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1015483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1016000" y="3276600"/>
            <a:ext cx="100584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016000" y="4953000"/>
            <a:ext cx="9144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8" name="Rectangle 7"/>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720134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8763D8-719F-4A69-8C0D-2FAF1719CC1D}" type="datetimeFigureOut">
              <a:rPr lang="en-US" smtClean="0"/>
              <a:t>6/24/2019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3746602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8763D8-719F-4A69-8C0D-2FAF1719CC1D}" type="datetimeFigureOut">
              <a:rPr lang="en-US" smtClean="0"/>
              <a:t>6/24/2019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40359187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8763D8-719F-4A69-8C0D-2FAF1719CC1D}"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353709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8763D8-719F-4A69-8C0D-2FAF1719CC1D}"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1715938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ctrTitle"/>
          </p:nvPr>
        </p:nvSpPr>
        <p:spPr>
          <a:xfrm>
            <a:off x="1016000" y="3200400"/>
            <a:ext cx="100584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016000" y="4724400"/>
            <a:ext cx="9144000" cy="990600"/>
          </a:xfrm>
        </p:spPr>
        <p:txBody>
          <a:bodyPr anchor="t" anchorCtr="0">
            <a:normAutofit/>
          </a:bodyPr>
          <a:lstStyle>
            <a:lvl1pPr marL="0" indent="0" algn="l">
              <a:buNone/>
              <a:defRPr sz="2800">
                <a:solidFill>
                  <a:schemeClr val="tx2"/>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7" name="Rectangle 6"/>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451906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271513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1016000" y="3276600"/>
            <a:ext cx="100584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016000" y="4953000"/>
            <a:ext cx="9144000" cy="914400"/>
          </a:xfrm>
        </p:spPr>
        <p:txBody>
          <a:bodyPr anchor="t" anchorCtr="0">
            <a:normAutofit/>
          </a:bodyPr>
          <a:lstStyle>
            <a:lvl1pPr marL="0" indent="0">
              <a:buNone/>
              <a:defRPr sz="2800">
                <a:solidFill>
                  <a:schemeClr val="tx2"/>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8" name="Rectangle 7"/>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108477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160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566618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11936" y="609605"/>
            <a:ext cx="4876800" cy="639763"/>
          </a:xfrm>
        </p:spPr>
        <p:txBody>
          <a:bodyPr anchor="b">
            <a:noAutofit/>
          </a:bodyPr>
          <a:lstStyle>
            <a:lvl1pPr marL="0" indent="0">
              <a:buNone/>
              <a:defRPr sz="2800" b="0">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119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536" y="609605"/>
            <a:ext cx="4876800" cy="639763"/>
          </a:xfrm>
        </p:spPr>
        <p:txBody>
          <a:bodyPr anchor="b">
            <a:noAutofit/>
          </a:bodyPr>
          <a:lstStyle>
            <a:lvl1pPr marL="0" indent="0">
              <a:buNone/>
              <a:defRPr sz="2800" b="0">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CA">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cxnSp>
        <p:nvCxnSpPr>
          <p:cNvPr id="11" name="Straight Connector 10"/>
          <p:cNvCxnSpPr/>
          <p:nvPr/>
        </p:nvCxnSpPr>
        <p:spPr>
          <a:xfrm>
            <a:off x="1011936" y="1249363"/>
            <a:ext cx="487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3536" y="1249363"/>
            <a:ext cx="48768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877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CA">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268868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160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37622902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CA">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31509799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6464"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4947821" y="457257"/>
            <a:ext cx="6126579"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16087" y="457200"/>
            <a:ext cx="3564876" cy="4114800"/>
          </a:xfrm>
        </p:spPr>
        <p:txBody>
          <a:bodyPr>
            <a:normAutofit/>
          </a:bodyPr>
          <a:lstStyle>
            <a:lvl1pPr marL="0" indent="0">
              <a:buNone/>
              <a:defRPr sz="2100">
                <a:solidFill>
                  <a:schemeClr val="tx2"/>
                </a:solidFill>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cxnSp>
        <p:nvCxnSpPr>
          <p:cNvPr id="10" name="Straight Connector 9"/>
          <p:cNvCxnSpPr/>
          <p:nvPr/>
        </p:nvCxnSpPr>
        <p:spPr>
          <a:xfrm rot="5400000">
            <a:off x="2871259" y="2514347"/>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65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1936" y="4572000"/>
            <a:ext cx="9046464"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1036320" y="457200"/>
            <a:ext cx="10058400" cy="2895600"/>
          </a:xfrm>
          <a:ln w="6350">
            <a:solidFill>
              <a:schemeClr val="tx2"/>
            </a:solidFill>
          </a:ln>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133856" y="3505253"/>
            <a:ext cx="9855200" cy="804863"/>
          </a:xfrm>
        </p:spPr>
        <p:txBody>
          <a:bodyPr anchor="t" anchorCtr="0">
            <a:normAutofit/>
          </a:bodyPr>
          <a:lstStyle>
            <a:lvl1pPr marL="0" indent="0">
              <a:buNone/>
              <a:defRPr sz="18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27483647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19200" y="685800"/>
            <a:ext cx="9652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37129744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00" y="685859"/>
            <a:ext cx="24384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685801"/>
            <a:ext cx="7620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9128150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6/24/2019</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427424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6/24/2019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433582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6/24/2019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90010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6/24/2019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24873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6/24/2019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65022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119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119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5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CA">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cxnSp>
        <p:nvCxnSpPr>
          <p:cNvPr id="11" name="Straight Connector 10"/>
          <p:cNvCxnSpPr/>
          <p:nvPr/>
        </p:nvCxnSpPr>
        <p:spPr>
          <a:xfrm>
            <a:off x="10119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35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6076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6/24/2019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041704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6/24/2019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44094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6/24/2019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526597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6/24/2019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097816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6/24/2019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756258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6/24/2019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236810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6/24/2019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728561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6/24/2019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873147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6/24/2019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97234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6/24/2019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53841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CA">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2579322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6/24/2019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369218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6/24/2019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291932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D5712A-E38D-45EC-8E8D-F38CB65616AB}"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C1C98-21D0-4B8E-865B-0C2B775460A3}" type="slidenum">
              <a:rPr lang="en-US" smtClean="0"/>
              <a:t>‹#›</a:t>
            </a:fld>
            <a:endParaRPr lang="en-US"/>
          </a:p>
        </p:txBody>
      </p:sp>
    </p:spTree>
    <p:extLst>
      <p:ext uri="{BB962C8B-B14F-4D97-AF65-F5344CB8AC3E}">
        <p14:creationId xmlns:p14="http://schemas.microsoft.com/office/powerpoint/2010/main" val="42877417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D5712A-E38D-45EC-8E8D-F38CB65616AB}"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C1C98-21D0-4B8E-865B-0C2B775460A3}" type="slidenum">
              <a:rPr lang="en-US" smtClean="0"/>
              <a:t>‹#›</a:t>
            </a:fld>
            <a:endParaRPr lang="en-US"/>
          </a:p>
        </p:txBody>
      </p:sp>
    </p:spTree>
    <p:extLst>
      <p:ext uri="{BB962C8B-B14F-4D97-AF65-F5344CB8AC3E}">
        <p14:creationId xmlns:p14="http://schemas.microsoft.com/office/powerpoint/2010/main" val="32932330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D5712A-E38D-45EC-8E8D-F38CB65616AB}"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C1C98-21D0-4B8E-865B-0C2B775460A3}" type="slidenum">
              <a:rPr lang="en-US" smtClean="0"/>
              <a:t>‹#›</a:t>
            </a:fld>
            <a:endParaRPr lang="en-US"/>
          </a:p>
        </p:txBody>
      </p:sp>
    </p:spTree>
    <p:extLst>
      <p:ext uri="{BB962C8B-B14F-4D97-AF65-F5344CB8AC3E}">
        <p14:creationId xmlns:p14="http://schemas.microsoft.com/office/powerpoint/2010/main" val="37700781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AD5712A-E38D-45EC-8E8D-F38CB65616AB}" type="datetimeFigureOut">
              <a:rPr lang="en-US" smtClean="0"/>
              <a:t>6/24/2019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9C1C98-21D0-4B8E-865B-0C2B775460A3}" type="slidenum">
              <a:rPr lang="en-US" smtClean="0"/>
              <a:t>‹#›</a:t>
            </a:fld>
            <a:endParaRPr lang="en-US"/>
          </a:p>
        </p:txBody>
      </p:sp>
    </p:spTree>
    <p:extLst>
      <p:ext uri="{BB962C8B-B14F-4D97-AF65-F5344CB8AC3E}">
        <p14:creationId xmlns:p14="http://schemas.microsoft.com/office/powerpoint/2010/main" val="1954726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AD5712A-E38D-45EC-8E8D-F38CB65616AB}" type="datetimeFigureOut">
              <a:rPr lang="en-US" smtClean="0"/>
              <a:t>6/24/2019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9C1C98-21D0-4B8E-865B-0C2B775460A3}" type="slidenum">
              <a:rPr lang="en-US" smtClean="0"/>
              <a:t>‹#›</a:t>
            </a:fld>
            <a:endParaRPr lang="en-US"/>
          </a:p>
        </p:txBody>
      </p:sp>
    </p:spTree>
    <p:extLst>
      <p:ext uri="{BB962C8B-B14F-4D97-AF65-F5344CB8AC3E}">
        <p14:creationId xmlns:p14="http://schemas.microsoft.com/office/powerpoint/2010/main" val="14720750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AD5712A-E38D-45EC-8E8D-F38CB65616AB}" type="datetimeFigureOut">
              <a:rPr lang="en-US" smtClean="0"/>
              <a:t>6/24/2019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9C1C98-21D0-4B8E-865B-0C2B775460A3}" type="slidenum">
              <a:rPr lang="en-US" smtClean="0"/>
              <a:t>‹#›</a:t>
            </a:fld>
            <a:endParaRPr lang="en-US"/>
          </a:p>
        </p:txBody>
      </p:sp>
    </p:spTree>
    <p:extLst>
      <p:ext uri="{BB962C8B-B14F-4D97-AF65-F5344CB8AC3E}">
        <p14:creationId xmlns:p14="http://schemas.microsoft.com/office/powerpoint/2010/main" val="23909006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D5712A-E38D-45EC-8E8D-F38CB65616AB}" type="datetimeFigureOut">
              <a:rPr lang="en-US" smtClean="0"/>
              <a:t>6/24/2019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9C1C98-21D0-4B8E-865B-0C2B775460A3}" type="slidenum">
              <a:rPr lang="en-US" smtClean="0"/>
              <a:t>‹#›</a:t>
            </a:fld>
            <a:endParaRPr lang="en-US"/>
          </a:p>
        </p:txBody>
      </p:sp>
    </p:spTree>
    <p:extLst>
      <p:ext uri="{BB962C8B-B14F-4D97-AF65-F5344CB8AC3E}">
        <p14:creationId xmlns:p14="http://schemas.microsoft.com/office/powerpoint/2010/main" val="42785105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AD5712A-E38D-45EC-8E8D-F38CB65616AB}" type="datetimeFigureOut">
              <a:rPr lang="en-US" smtClean="0"/>
              <a:t>6/24/2019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9C1C98-21D0-4B8E-865B-0C2B775460A3}" type="slidenum">
              <a:rPr lang="en-US" smtClean="0"/>
              <a:t>‹#›</a:t>
            </a:fld>
            <a:endParaRPr lang="en-US"/>
          </a:p>
        </p:txBody>
      </p:sp>
    </p:spTree>
    <p:extLst>
      <p:ext uri="{BB962C8B-B14F-4D97-AF65-F5344CB8AC3E}">
        <p14:creationId xmlns:p14="http://schemas.microsoft.com/office/powerpoint/2010/main" val="183849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CA">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17313807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AD5712A-E38D-45EC-8E8D-F38CB65616AB}" type="datetimeFigureOut">
              <a:rPr lang="en-US" smtClean="0"/>
              <a:t>6/24/2019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9C1C98-21D0-4B8E-865B-0C2B775460A3}" type="slidenum">
              <a:rPr lang="en-US" smtClean="0"/>
              <a:t>‹#›</a:t>
            </a:fld>
            <a:endParaRPr lang="en-US"/>
          </a:p>
        </p:txBody>
      </p:sp>
    </p:spTree>
    <p:extLst>
      <p:ext uri="{BB962C8B-B14F-4D97-AF65-F5344CB8AC3E}">
        <p14:creationId xmlns:p14="http://schemas.microsoft.com/office/powerpoint/2010/main" val="34669737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D5712A-E38D-45EC-8E8D-F38CB65616AB}"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C1C98-21D0-4B8E-865B-0C2B775460A3}" type="slidenum">
              <a:rPr lang="en-US" smtClean="0"/>
              <a:t>‹#›</a:t>
            </a:fld>
            <a:endParaRPr lang="en-US"/>
          </a:p>
        </p:txBody>
      </p:sp>
    </p:spTree>
    <p:extLst>
      <p:ext uri="{BB962C8B-B14F-4D97-AF65-F5344CB8AC3E}">
        <p14:creationId xmlns:p14="http://schemas.microsoft.com/office/powerpoint/2010/main" val="2863282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D5712A-E38D-45EC-8E8D-F38CB65616AB}"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C1C98-21D0-4B8E-865B-0C2B775460A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381006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D5712A-E38D-45EC-8E8D-F38CB65616AB}"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C1C98-21D0-4B8E-865B-0C2B775460A3}" type="slidenum">
              <a:rPr lang="en-US" smtClean="0"/>
              <a:t>‹#›</a:t>
            </a:fld>
            <a:endParaRPr lang="en-US"/>
          </a:p>
        </p:txBody>
      </p:sp>
    </p:spTree>
    <p:extLst>
      <p:ext uri="{BB962C8B-B14F-4D97-AF65-F5344CB8AC3E}">
        <p14:creationId xmlns:p14="http://schemas.microsoft.com/office/powerpoint/2010/main" val="8228330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D5712A-E38D-45EC-8E8D-F38CB65616AB}"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C1C98-21D0-4B8E-865B-0C2B775460A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145453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D5712A-E38D-45EC-8E8D-F38CB65616AB}"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C1C98-21D0-4B8E-865B-0C2B775460A3}" type="slidenum">
              <a:rPr lang="en-US" smtClean="0"/>
              <a:t>‹#›</a:t>
            </a:fld>
            <a:endParaRPr lang="en-US"/>
          </a:p>
        </p:txBody>
      </p:sp>
    </p:spTree>
    <p:extLst>
      <p:ext uri="{BB962C8B-B14F-4D97-AF65-F5344CB8AC3E}">
        <p14:creationId xmlns:p14="http://schemas.microsoft.com/office/powerpoint/2010/main" val="28444943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D5712A-E38D-45EC-8E8D-F38CB65616AB}"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C1C98-21D0-4B8E-865B-0C2B775460A3}" type="slidenum">
              <a:rPr lang="en-US" smtClean="0"/>
              <a:t>‹#›</a:t>
            </a:fld>
            <a:endParaRPr lang="en-US"/>
          </a:p>
        </p:txBody>
      </p:sp>
    </p:spTree>
    <p:extLst>
      <p:ext uri="{BB962C8B-B14F-4D97-AF65-F5344CB8AC3E}">
        <p14:creationId xmlns:p14="http://schemas.microsoft.com/office/powerpoint/2010/main" val="9517353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D5712A-E38D-45EC-8E8D-F38CB65616AB}"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C1C98-21D0-4B8E-865B-0C2B775460A3}" type="slidenum">
              <a:rPr lang="en-US" smtClean="0"/>
              <a:t>‹#›</a:t>
            </a:fld>
            <a:endParaRPr lang="en-US"/>
          </a:p>
        </p:txBody>
      </p:sp>
    </p:spTree>
    <p:extLst>
      <p:ext uri="{BB962C8B-B14F-4D97-AF65-F5344CB8AC3E}">
        <p14:creationId xmlns:p14="http://schemas.microsoft.com/office/powerpoint/2010/main" val="185344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6464"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4947821" y="457207"/>
            <a:ext cx="6126579"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16003" y="457200"/>
            <a:ext cx="3564876"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cxnSp>
        <p:nvCxnSpPr>
          <p:cNvPr id="10" name="Straight Connector 9"/>
          <p:cNvCxnSpPr/>
          <p:nvPr/>
        </p:nvCxnSpPr>
        <p:spPr>
          <a:xfrm rot="5400000">
            <a:off x="2871259" y="2514339"/>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0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1936" y="4572000"/>
            <a:ext cx="9046464"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1036320" y="457200"/>
            <a:ext cx="100584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133856" y="3505200"/>
            <a:ext cx="98552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1174465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4.jp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572000"/>
            <a:ext cx="90424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16000" y="685800"/>
            <a:ext cx="100584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31200" y="6208783"/>
            <a:ext cx="28448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3"/>
          </p:nvPr>
        </p:nvSpPr>
        <p:spPr>
          <a:xfrm>
            <a:off x="1015999" y="6208783"/>
            <a:ext cx="6498492"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CA">
              <a:solidFill>
                <a:srgbClr val="303030">
                  <a:lumMod val="90000"/>
                  <a:lumOff val="10000"/>
                </a:srgbClr>
              </a:solidFill>
            </a:endParaRPr>
          </a:p>
        </p:txBody>
      </p:sp>
      <p:sp>
        <p:nvSpPr>
          <p:cNvPr id="6" name="Slide Number Placeholder 5"/>
          <p:cNvSpPr>
            <a:spLocks noGrp="1"/>
          </p:cNvSpPr>
          <p:nvPr>
            <p:ph type="sldNum" sz="quarter" idx="4"/>
          </p:nvPr>
        </p:nvSpPr>
        <p:spPr>
          <a:xfrm>
            <a:off x="10160000" y="5687575"/>
            <a:ext cx="1016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8" name="Rectangle 7"/>
          <p:cNvSpPr/>
          <p:nvPr/>
        </p:nvSpPr>
        <p:spPr>
          <a:xfrm>
            <a:off x="1036320" y="0"/>
            <a:ext cx="100584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1461581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572000"/>
            <a:ext cx="90424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16000" y="685800"/>
            <a:ext cx="100584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31200" y="6208795"/>
            <a:ext cx="28448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3"/>
          </p:nvPr>
        </p:nvSpPr>
        <p:spPr>
          <a:xfrm>
            <a:off x="1016039" y="6208795"/>
            <a:ext cx="6498492"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CA">
              <a:solidFill>
                <a:srgbClr val="303030">
                  <a:lumMod val="90000"/>
                  <a:lumOff val="10000"/>
                </a:srgbClr>
              </a:solidFill>
            </a:endParaRPr>
          </a:p>
        </p:txBody>
      </p:sp>
      <p:sp>
        <p:nvSpPr>
          <p:cNvPr id="6" name="Slide Number Placeholder 5"/>
          <p:cNvSpPr>
            <a:spLocks noGrp="1"/>
          </p:cNvSpPr>
          <p:nvPr>
            <p:ph type="sldNum" sz="quarter" idx="4"/>
          </p:nvPr>
        </p:nvSpPr>
        <p:spPr>
          <a:xfrm>
            <a:off x="10160000" y="5687587"/>
            <a:ext cx="1016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8" name="Rectangle 7"/>
          <p:cNvSpPr/>
          <p:nvPr/>
        </p:nvSpPr>
        <p:spPr>
          <a:xfrm>
            <a:off x="1036320" y="0"/>
            <a:ext cx="100584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223678808"/>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763D8-719F-4A69-8C0D-2FAF1719CC1D}" type="datetimeFigureOut">
              <a:rPr lang="en-US" smtClean="0"/>
              <a:t>6/24/2019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5AC0-C0D3-42ED-B203-B4766023825D}" type="slidenum">
              <a:rPr lang="en-US" smtClean="0"/>
              <a:t>‹#›</a:t>
            </a:fld>
            <a:endParaRPr lang="en-US"/>
          </a:p>
        </p:txBody>
      </p:sp>
    </p:spTree>
    <p:extLst>
      <p:ext uri="{BB962C8B-B14F-4D97-AF65-F5344CB8AC3E}">
        <p14:creationId xmlns:p14="http://schemas.microsoft.com/office/powerpoint/2010/main" val="3244385115"/>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572000"/>
            <a:ext cx="90424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16000" y="685800"/>
            <a:ext cx="100584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31200" y="6208796"/>
            <a:ext cx="28448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4878B726-D82A-4DDF-B2F8-A1DEA057B79D}" type="datetimeFigureOut">
              <a:rPr lang="en-CA" smtClean="0">
                <a:solidFill>
                  <a:srgbClr val="303030">
                    <a:lumMod val="90000"/>
                    <a:lumOff val="10000"/>
                  </a:srgbClr>
                </a:solidFill>
              </a:rPr>
              <a:pPr/>
              <a:t>2019-06-24</a:t>
            </a:fld>
            <a:endParaRPr lang="en-CA">
              <a:solidFill>
                <a:srgbClr val="303030">
                  <a:lumMod val="90000"/>
                  <a:lumOff val="10000"/>
                </a:srgbClr>
              </a:solidFill>
            </a:endParaRPr>
          </a:p>
        </p:txBody>
      </p:sp>
      <p:sp>
        <p:nvSpPr>
          <p:cNvPr id="5" name="Footer Placeholder 4"/>
          <p:cNvSpPr>
            <a:spLocks noGrp="1"/>
          </p:cNvSpPr>
          <p:nvPr>
            <p:ph type="ftr" sz="quarter" idx="3"/>
          </p:nvPr>
        </p:nvSpPr>
        <p:spPr>
          <a:xfrm>
            <a:off x="1016039" y="6208796"/>
            <a:ext cx="6498492"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CA">
              <a:solidFill>
                <a:srgbClr val="303030">
                  <a:lumMod val="90000"/>
                  <a:lumOff val="10000"/>
                </a:srgbClr>
              </a:solidFill>
            </a:endParaRPr>
          </a:p>
        </p:txBody>
      </p:sp>
      <p:sp>
        <p:nvSpPr>
          <p:cNvPr id="6" name="Slide Number Placeholder 5"/>
          <p:cNvSpPr>
            <a:spLocks noGrp="1"/>
          </p:cNvSpPr>
          <p:nvPr>
            <p:ph type="sldNum" sz="quarter" idx="4"/>
          </p:nvPr>
        </p:nvSpPr>
        <p:spPr>
          <a:xfrm>
            <a:off x="10160000" y="5687588"/>
            <a:ext cx="1016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8" name="Rectangle 7"/>
          <p:cNvSpPr/>
          <p:nvPr/>
        </p:nvSpPr>
        <p:spPr>
          <a:xfrm>
            <a:off x="1036320" y="0"/>
            <a:ext cx="100584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476250780"/>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Lst>
  <p:txStyles>
    <p:titleStyle>
      <a:lvl1pPr algn="l" defTabSz="914354"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06" indent="-274306" algn="l" defTabSz="914354"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30" indent="-274306" algn="l" defTabSz="914354"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37" indent="-228589" algn="l" defTabSz="914354"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2942" indent="-228589" algn="l" defTabSz="914354"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532" indent="-228589" algn="l" defTabSz="914354"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838" indent="-228589" algn="l" defTabSz="914354"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856" indent="-228589" algn="l" defTabSz="914354"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450" indent="-228589" algn="l" defTabSz="914354"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757" indent="-228589" algn="l" defTabSz="914354"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6/24/2019</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970339757"/>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 id="2147484467" r:id="rId12"/>
    <p:sldLayoutId id="2147484468" r:id="rId13"/>
    <p:sldLayoutId id="2147484469" r:id="rId14"/>
    <p:sldLayoutId id="2147484470" r:id="rId15"/>
    <p:sldLayoutId id="2147484471" r:id="rId16"/>
    <p:sldLayoutId id="2147484472"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D5712A-E38D-45EC-8E8D-F38CB65616AB}" type="datetimeFigureOut">
              <a:rPr lang="en-US" smtClean="0"/>
              <a:t>6/24/2019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689C1C98-21D0-4B8E-865B-0C2B775460A3}" type="slidenum">
              <a:rPr lang="en-US" smtClean="0"/>
              <a:t>‹#›</a:t>
            </a:fld>
            <a:endParaRPr lang="en-US"/>
          </a:p>
        </p:txBody>
      </p:sp>
    </p:spTree>
    <p:extLst>
      <p:ext uri="{BB962C8B-B14F-4D97-AF65-F5344CB8AC3E}">
        <p14:creationId xmlns:p14="http://schemas.microsoft.com/office/powerpoint/2010/main" val="3410176929"/>
      </p:ext>
    </p:extLst>
  </p:cSld>
  <p:clrMap bg1="lt1" tx1="dk1" bg2="lt2" tx2="dk2" accent1="accent1" accent2="accent2" accent3="accent3" accent4="accent4" accent5="accent5" accent6="accent6" hlink="hlink" folHlink="folHlink"/>
  <p:sldLayoutIdLst>
    <p:sldLayoutId id="2147484474" r:id="rId1"/>
    <p:sldLayoutId id="2147484475" r:id="rId2"/>
    <p:sldLayoutId id="2147484476" r:id="rId3"/>
    <p:sldLayoutId id="2147484477" r:id="rId4"/>
    <p:sldLayoutId id="2147484478" r:id="rId5"/>
    <p:sldLayoutId id="2147484479" r:id="rId6"/>
    <p:sldLayoutId id="2147484480" r:id="rId7"/>
    <p:sldLayoutId id="2147484481" r:id="rId8"/>
    <p:sldLayoutId id="2147484482" r:id="rId9"/>
    <p:sldLayoutId id="2147484483" r:id="rId10"/>
    <p:sldLayoutId id="2147484484" r:id="rId11"/>
    <p:sldLayoutId id="2147484485" r:id="rId12"/>
    <p:sldLayoutId id="2147484486" r:id="rId13"/>
    <p:sldLayoutId id="2147484487" r:id="rId14"/>
    <p:sldLayoutId id="2147484488" r:id="rId15"/>
    <p:sldLayoutId id="2147484489"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5.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4.xml"/><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16659239"/>
              </p:ext>
            </p:extLst>
          </p:nvPr>
        </p:nvGraphicFramePr>
        <p:xfrm>
          <a:off x="1919536" y="2181162"/>
          <a:ext cx="8280920" cy="4335375"/>
        </p:xfrm>
        <a:graphic>
          <a:graphicData uri="http://schemas.openxmlformats.org/drawingml/2006/table">
            <a:tbl>
              <a:tblPr firstRow="1" bandRow="1">
                <a:tableStyleId>{69CF1AB2-1976-4502-BF36-3FF5EA218861}</a:tableStyleId>
              </a:tblPr>
              <a:tblGrid>
                <a:gridCol w="3200356">
                  <a:extLst>
                    <a:ext uri="{9D8B030D-6E8A-4147-A177-3AD203B41FA5}">
                      <a16:colId xmlns:a16="http://schemas.microsoft.com/office/drawing/2014/main" val="20000"/>
                    </a:ext>
                  </a:extLst>
                </a:gridCol>
                <a:gridCol w="5080564">
                  <a:extLst>
                    <a:ext uri="{9D8B030D-6E8A-4147-A177-3AD203B41FA5}">
                      <a16:colId xmlns:a16="http://schemas.microsoft.com/office/drawing/2014/main" val="20001"/>
                    </a:ext>
                  </a:extLst>
                </a:gridCol>
              </a:tblGrid>
              <a:tr h="69805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3200" dirty="0" smtClean="0">
                        <a:solidFill>
                          <a:schemeClr val="tx1"/>
                        </a:solidFill>
                        <a:latin typeface="Arial" panose="020B0604020202020204" pitchFamily="34" charset="0"/>
                        <a:cs typeface="Arial" panose="020B0604020202020204" pitchFamily="34" charset="0"/>
                      </a:endParaRPr>
                    </a:p>
                  </a:txBody>
                  <a:tcPr marL="91477" marR="91477" marT="45711" marB="45711">
                    <a:solidFill>
                      <a:schemeClr val="accent3">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2400" dirty="0" smtClean="0">
                        <a:solidFill>
                          <a:schemeClr val="bg1"/>
                        </a:solidFill>
                      </a:endParaRPr>
                    </a:p>
                  </a:txBody>
                  <a:tcPr marL="91477" marR="91477" marT="45711" marB="45711">
                    <a:solidFill>
                      <a:srgbClr val="9D8359"/>
                    </a:solidFill>
                  </a:tcPr>
                </a:tc>
                <a:extLst>
                  <a:ext uri="{0D108BD9-81ED-4DB2-BD59-A6C34878D82A}">
                    <a16:rowId xmlns:a16="http://schemas.microsoft.com/office/drawing/2014/main" val="10000"/>
                  </a:ext>
                </a:extLst>
              </a:tr>
              <a:tr h="672141">
                <a:tc>
                  <a:txBody>
                    <a:bodyPr/>
                    <a:lstStyle/>
                    <a:p>
                      <a:pPr algn="ctr"/>
                      <a:r>
                        <a:rPr lang="en-US" sz="4000" dirty="0" smtClean="0">
                          <a:latin typeface="Arial Rounded MT Bold" panose="020F0704030504030204" pitchFamily="34" charset="0"/>
                          <a:cs typeface="Segoe UI Semibold" panose="020B0702040204020203" pitchFamily="34" charset="0"/>
                        </a:rPr>
                        <a:t>Period 1</a:t>
                      </a:r>
                      <a:endParaRPr lang="en-CA" sz="4000" dirty="0">
                        <a:latin typeface="Arial Rounded MT Bold" panose="020F0704030504030204" pitchFamily="34" charset="0"/>
                        <a:cs typeface="Segoe UI Semibold" panose="020B0702040204020203" pitchFamily="34" charset="0"/>
                      </a:endParaRPr>
                    </a:p>
                  </a:txBody>
                  <a:tcPr marL="91477" marR="91477" marT="45711" marB="45711">
                    <a:solidFill>
                      <a:schemeClr val="accent3">
                        <a:lumMod val="60000"/>
                        <a:lumOff val="40000"/>
                      </a:schemeClr>
                    </a:solidFill>
                  </a:tcPr>
                </a:tc>
                <a:tc>
                  <a:txBody>
                    <a:bodyPr/>
                    <a:lstStyle/>
                    <a:p>
                      <a:pPr algn="l"/>
                      <a:r>
                        <a:rPr lang="en-US" sz="4000" dirty="0" smtClean="0">
                          <a:latin typeface="Arial Rounded MT Bold" panose="020F0704030504030204" pitchFamily="34" charset="0"/>
                          <a:cs typeface="Segoe UI Semibold" panose="020B0702040204020203" pitchFamily="34" charset="0"/>
                        </a:rPr>
                        <a:t>      8:55 – 9:58</a:t>
                      </a:r>
                      <a:endParaRPr lang="en-CA" sz="4000" dirty="0">
                        <a:latin typeface="Arial Rounded MT Bold" panose="020F0704030504030204" pitchFamily="34" charset="0"/>
                        <a:cs typeface="Segoe UI Semibold" panose="020B0702040204020203" pitchFamily="34" charset="0"/>
                      </a:endParaRPr>
                    </a:p>
                  </a:txBody>
                  <a:tcPr marL="91477" marR="91477" marT="45711" marB="45711" anchor="ctr">
                    <a:solidFill>
                      <a:schemeClr val="accent3">
                        <a:lumMod val="60000"/>
                        <a:lumOff val="40000"/>
                      </a:schemeClr>
                    </a:solidFill>
                  </a:tcPr>
                </a:tc>
                <a:extLst>
                  <a:ext uri="{0D108BD9-81ED-4DB2-BD59-A6C34878D82A}">
                    <a16:rowId xmlns:a16="http://schemas.microsoft.com/office/drawing/2014/main" val="10001"/>
                  </a:ext>
                </a:extLst>
              </a:tr>
              <a:tr h="774803">
                <a:tc>
                  <a:txBody>
                    <a:bodyPr/>
                    <a:lstStyle/>
                    <a:p>
                      <a:pPr algn="ctr"/>
                      <a:r>
                        <a:rPr lang="en-US" sz="4000" dirty="0" smtClean="0">
                          <a:latin typeface="Arial Rounded MT Bold" panose="020F0704030504030204" pitchFamily="34" charset="0"/>
                          <a:cs typeface="Segoe UI Semibold" panose="020B0702040204020203" pitchFamily="34" charset="0"/>
                        </a:rPr>
                        <a:t>Period 2</a:t>
                      </a:r>
                      <a:endParaRPr lang="en-CA" sz="4000" dirty="0">
                        <a:latin typeface="Arial Rounded MT Bold" panose="020F0704030504030204" pitchFamily="34" charset="0"/>
                        <a:cs typeface="Segoe UI Semibold" panose="020B0702040204020203" pitchFamily="34" charset="0"/>
                      </a:endParaRPr>
                    </a:p>
                  </a:txBody>
                  <a:tcPr marL="91477" marR="91477" marT="45711" marB="45711"/>
                </a:tc>
                <a:tc>
                  <a:txBody>
                    <a:bodyPr/>
                    <a:lstStyle/>
                    <a:p>
                      <a:pPr algn="l"/>
                      <a:r>
                        <a:rPr lang="en-US" sz="4000" baseline="0" dirty="0" smtClean="0">
                          <a:latin typeface="Arial Rounded MT Bold" panose="020F0704030504030204" pitchFamily="34" charset="0"/>
                          <a:cs typeface="Segoe UI Semibold" panose="020B0702040204020203" pitchFamily="34" charset="0"/>
                        </a:rPr>
                        <a:t>    10:03 – 11:08</a:t>
                      </a:r>
                      <a:endParaRPr lang="en-CA" sz="4000" dirty="0">
                        <a:latin typeface="Arial Rounded MT Bold" panose="020F0704030504030204" pitchFamily="34" charset="0"/>
                        <a:cs typeface="Segoe UI Semibold" panose="020B0702040204020203" pitchFamily="34" charset="0"/>
                      </a:endParaRPr>
                    </a:p>
                  </a:txBody>
                  <a:tcPr marL="91477" marR="91477" marT="45711" marB="45711" anchor="ctr"/>
                </a:tc>
                <a:extLst>
                  <a:ext uri="{0D108BD9-81ED-4DB2-BD59-A6C34878D82A}">
                    <a16:rowId xmlns:a16="http://schemas.microsoft.com/office/drawing/2014/main" val="10002"/>
                  </a:ext>
                </a:extLst>
              </a:tr>
              <a:tr h="759456">
                <a:tc>
                  <a:txBody>
                    <a:bodyPr/>
                    <a:lstStyle/>
                    <a:p>
                      <a:pPr algn="ctr"/>
                      <a:r>
                        <a:rPr lang="en-CA" sz="4000" dirty="0" smtClean="0">
                          <a:latin typeface="Arial Rounded MT Bold" panose="020F0704030504030204" pitchFamily="34" charset="0"/>
                          <a:cs typeface="Segoe UI Semibold" panose="020B0702040204020203" pitchFamily="34" charset="0"/>
                        </a:rPr>
                        <a:t>Period 3</a:t>
                      </a:r>
                      <a:endParaRPr lang="en-CA" sz="4000" dirty="0">
                        <a:latin typeface="Arial Rounded MT Bold" panose="020F0704030504030204" pitchFamily="34" charset="0"/>
                        <a:cs typeface="Segoe UI Semibold" panose="020B0702040204020203" pitchFamily="34" charset="0"/>
                      </a:endParaRPr>
                    </a:p>
                  </a:txBody>
                  <a:tcPr marL="91477" marR="91477" marT="45711" marB="45711">
                    <a:solidFill>
                      <a:schemeClr val="accent3">
                        <a:lumMod val="60000"/>
                        <a:lumOff val="40000"/>
                      </a:schemeClr>
                    </a:solidFill>
                  </a:tcPr>
                </a:tc>
                <a:tc>
                  <a:txBody>
                    <a:bodyPr/>
                    <a:lstStyle/>
                    <a:p>
                      <a:pPr algn="l"/>
                      <a:r>
                        <a:rPr lang="en-US" sz="4000" dirty="0" smtClean="0">
                          <a:latin typeface="Arial Rounded MT Bold" panose="020F0704030504030204" pitchFamily="34" charset="0"/>
                          <a:cs typeface="Segoe UI Semibold" panose="020B0702040204020203" pitchFamily="34" charset="0"/>
                        </a:rPr>
                        <a:t>    11:13 – 12:16</a:t>
                      </a:r>
                      <a:endParaRPr lang="en-CA" sz="4000" dirty="0">
                        <a:latin typeface="Arial Rounded MT Bold" panose="020F0704030504030204" pitchFamily="34" charset="0"/>
                        <a:cs typeface="Segoe UI Semibold" panose="020B0702040204020203" pitchFamily="34" charset="0"/>
                      </a:endParaRPr>
                    </a:p>
                  </a:txBody>
                  <a:tcPr marL="91477" marR="91477" marT="45711" marB="45711" anchor="ctr">
                    <a:solidFill>
                      <a:schemeClr val="accent3">
                        <a:lumMod val="60000"/>
                        <a:lumOff val="40000"/>
                      </a:schemeClr>
                    </a:solidFill>
                  </a:tcPr>
                </a:tc>
                <a:extLst>
                  <a:ext uri="{0D108BD9-81ED-4DB2-BD59-A6C34878D82A}">
                    <a16:rowId xmlns:a16="http://schemas.microsoft.com/office/drawing/2014/main" val="10003"/>
                  </a:ext>
                </a:extLst>
              </a:tr>
              <a:tr h="672141">
                <a:tc>
                  <a:txBody>
                    <a:bodyPr/>
                    <a:lstStyle/>
                    <a:p>
                      <a:pPr algn="ctr"/>
                      <a:r>
                        <a:rPr lang="en-US" sz="4000" dirty="0" smtClean="0">
                          <a:latin typeface="Arial Rounded MT Bold" panose="020F0704030504030204" pitchFamily="34" charset="0"/>
                          <a:cs typeface="Segoe UI Semibold" panose="020B0702040204020203" pitchFamily="34" charset="0"/>
                        </a:rPr>
                        <a:t>Period 4</a:t>
                      </a:r>
                      <a:endParaRPr lang="en-CA" sz="4000" dirty="0">
                        <a:latin typeface="Arial Rounded MT Bold" panose="020F0704030504030204" pitchFamily="34" charset="0"/>
                        <a:cs typeface="Segoe UI Semibold" panose="020B0702040204020203" pitchFamily="34" charset="0"/>
                      </a:endParaRPr>
                    </a:p>
                  </a:txBody>
                  <a:tcPr marL="91477" marR="91477" marT="45711" marB="45711"/>
                </a:tc>
                <a:tc>
                  <a:txBody>
                    <a:bodyPr/>
                    <a:lstStyle/>
                    <a:p>
                      <a:pPr algn="l"/>
                      <a:r>
                        <a:rPr lang="en-US" sz="4000" dirty="0" smtClean="0">
                          <a:latin typeface="Arial Rounded MT Bold" panose="020F0704030504030204" pitchFamily="34" charset="0"/>
                          <a:cs typeface="Segoe UI Semibold" panose="020B0702040204020203" pitchFamily="34" charset="0"/>
                        </a:rPr>
                        <a:t>      </a:t>
                      </a:r>
                      <a:r>
                        <a:rPr lang="en-US" sz="4000" smtClean="0">
                          <a:latin typeface="Arial Rounded MT Bold" panose="020F0704030504030204" pitchFamily="34" charset="0"/>
                          <a:cs typeface="Segoe UI Semibold" panose="020B0702040204020203" pitchFamily="34" charset="0"/>
                        </a:rPr>
                        <a:t>1:05 – 2:08</a:t>
                      </a:r>
                      <a:endParaRPr lang="en-CA" sz="4000" dirty="0">
                        <a:latin typeface="Arial Rounded MT Bold" panose="020F0704030504030204" pitchFamily="34" charset="0"/>
                        <a:cs typeface="Segoe UI Semibold" panose="020B0702040204020203" pitchFamily="34" charset="0"/>
                      </a:endParaRPr>
                    </a:p>
                  </a:txBody>
                  <a:tcPr marL="91477" marR="91477" marT="45711" marB="45711" anchor="ctr"/>
                </a:tc>
                <a:extLst>
                  <a:ext uri="{0D108BD9-81ED-4DB2-BD59-A6C34878D82A}">
                    <a16:rowId xmlns:a16="http://schemas.microsoft.com/office/drawing/2014/main" val="10004"/>
                  </a:ext>
                </a:extLst>
              </a:tr>
              <a:tr h="672141">
                <a:tc>
                  <a:txBody>
                    <a:bodyPr/>
                    <a:lstStyle/>
                    <a:p>
                      <a:pPr algn="ctr"/>
                      <a:r>
                        <a:rPr lang="en-US" sz="4000" dirty="0" smtClean="0">
                          <a:latin typeface="Arial Rounded MT Bold" panose="020F0704030504030204" pitchFamily="34" charset="0"/>
                          <a:cs typeface="Segoe UI Semibold" panose="020B0702040204020203" pitchFamily="34" charset="0"/>
                        </a:rPr>
                        <a:t>Period</a:t>
                      </a:r>
                      <a:r>
                        <a:rPr lang="en-US" sz="4000" baseline="0" dirty="0" smtClean="0">
                          <a:latin typeface="Arial Rounded MT Bold" panose="020F0704030504030204" pitchFamily="34" charset="0"/>
                          <a:cs typeface="Segoe UI Semibold" panose="020B0702040204020203" pitchFamily="34" charset="0"/>
                        </a:rPr>
                        <a:t> 5</a:t>
                      </a:r>
                      <a:endParaRPr lang="en-CA" sz="4000" dirty="0">
                        <a:latin typeface="Arial Rounded MT Bold" panose="020F0704030504030204" pitchFamily="34" charset="0"/>
                        <a:cs typeface="Segoe UI Semibold" panose="020B0702040204020203" pitchFamily="34" charset="0"/>
                      </a:endParaRPr>
                    </a:p>
                  </a:txBody>
                  <a:tcPr marL="91477" marR="91477" marT="45711" marB="45711">
                    <a:solidFill>
                      <a:schemeClr val="accent3">
                        <a:lumMod val="60000"/>
                        <a:lumOff val="40000"/>
                      </a:schemeClr>
                    </a:solidFill>
                  </a:tcPr>
                </a:tc>
                <a:tc>
                  <a:txBody>
                    <a:bodyPr/>
                    <a:lstStyle/>
                    <a:p>
                      <a:pPr algn="l"/>
                      <a:r>
                        <a:rPr lang="en-US" sz="4000" dirty="0" smtClean="0">
                          <a:latin typeface="Arial Rounded MT Bold" panose="020F0704030504030204" pitchFamily="34" charset="0"/>
                          <a:cs typeface="Segoe UI Semibold" panose="020B0702040204020203" pitchFamily="34" charset="0"/>
                        </a:rPr>
                        <a:t>      2:13 – 3:16</a:t>
                      </a:r>
                      <a:endParaRPr lang="en-CA" sz="4000" dirty="0">
                        <a:latin typeface="Arial Rounded MT Bold" panose="020F0704030504030204" pitchFamily="34" charset="0"/>
                        <a:cs typeface="Segoe UI Semibold" panose="020B0702040204020203" pitchFamily="34" charset="0"/>
                      </a:endParaRPr>
                    </a:p>
                  </a:txBody>
                  <a:tcPr marL="91477" marR="91477" marT="45711" marB="45711" anchor="ctr">
                    <a:solidFill>
                      <a:schemeClr val="accent3">
                        <a:lumMod val="60000"/>
                        <a:lumOff val="40000"/>
                      </a:schemeClr>
                    </a:solidFill>
                  </a:tcPr>
                </a:tc>
                <a:extLst>
                  <a:ext uri="{0D108BD9-81ED-4DB2-BD59-A6C34878D82A}">
                    <a16:rowId xmlns:a16="http://schemas.microsoft.com/office/drawing/2014/main" val="10005"/>
                  </a:ext>
                </a:extLst>
              </a:tr>
            </a:tbl>
          </a:graphicData>
        </a:graphic>
      </p:graphicFrame>
      <p:sp>
        <p:nvSpPr>
          <p:cNvPr id="3" name="Rectangle 2"/>
          <p:cNvSpPr/>
          <p:nvPr/>
        </p:nvSpPr>
        <p:spPr>
          <a:xfrm>
            <a:off x="792248" y="973006"/>
            <a:ext cx="11235961"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00" normalizeH="0" baseline="0" noProof="0" dirty="0" smtClean="0">
                <a:ln>
                  <a:noFill/>
                </a:ln>
                <a:solidFill>
                  <a:srgbClr val="FFFF00"/>
                </a:solidFill>
                <a:effectLst/>
                <a:uLnTx/>
                <a:uFillTx/>
                <a:latin typeface="Impact"/>
                <a:ea typeface="+mn-ea"/>
                <a:cs typeface="+mn-cs"/>
              </a:rPr>
              <a:t>              Today’s Class Times </a:t>
            </a:r>
            <a:endParaRPr kumimoji="0" lang="en-US" sz="6600" b="0" i="0" u="none" strike="noStrike" kern="1200" cap="none" spc="0" normalizeH="0" baseline="0" noProof="0" dirty="0">
              <a:ln>
                <a:noFill/>
              </a:ln>
              <a:solidFill>
                <a:srgbClr val="FFFF00"/>
              </a:solidFill>
              <a:effectLst/>
              <a:uLnTx/>
              <a:uFillTx/>
              <a:latin typeface="Times New Roman"/>
              <a:ea typeface="+mn-ea"/>
              <a:cs typeface="+mn-cs"/>
            </a:endParaRPr>
          </a:p>
        </p:txBody>
      </p:sp>
      <p:sp>
        <p:nvSpPr>
          <p:cNvPr id="11" name="Rectangle 10"/>
          <p:cNvSpPr/>
          <p:nvPr/>
        </p:nvSpPr>
        <p:spPr>
          <a:xfrm>
            <a:off x="-384880" y="247997"/>
            <a:ext cx="12889752" cy="646331"/>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100" normalizeH="0" baseline="0" noProof="0" dirty="0">
                <a:ln>
                  <a:noFill/>
                </a:ln>
                <a:solidFill>
                  <a:prstClr val="white"/>
                </a:solidFill>
                <a:effectLst/>
                <a:uLnTx/>
                <a:uFillTx/>
                <a:latin typeface="Arial Black" panose="020B0A04020102020204" pitchFamily="34" charset="0"/>
                <a:ea typeface="+mn-ea"/>
                <a:cs typeface="+mn-cs"/>
              </a:rPr>
              <a:t>Carlton </a:t>
            </a:r>
            <a:r>
              <a:rPr kumimoji="0" lang="en-US" sz="3600" b="0" i="0" u="none" strike="noStrike" kern="1200" cap="none" spc="-100" normalizeH="0" baseline="0" noProof="0" dirty="0" smtClean="0">
                <a:ln>
                  <a:noFill/>
                </a:ln>
                <a:solidFill>
                  <a:prstClr val="white"/>
                </a:solidFill>
                <a:effectLst/>
                <a:uLnTx/>
                <a:uFillTx/>
                <a:latin typeface="Arial Black" panose="020B0A04020102020204" pitchFamily="34" charset="0"/>
                <a:ea typeface="+mn-ea"/>
                <a:cs typeface="+mn-cs"/>
              </a:rPr>
              <a:t>Comprehensive Public </a:t>
            </a:r>
            <a:r>
              <a:rPr kumimoji="0" lang="en-US" sz="3600" b="0" i="0" u="none" strike="noStrike" kern="1200" cap="none" spc="-100" normalizeH="0" baseline="0" noProof="0" dirty="0">
                <a:ln>
                  <a:noFill/>
                </a:ln>
                <a:solidFill>
                  <a:prstClr val="white"/>
                </a:solidFill>
                <a:effectLst/>
                <a:uLnTx/>
                <a:uFillTx/>
                <a:latin typeface="Arial Black" panose="020B0A04020102020204" pitchFamily="34" charset="0"/>
                <a:ea typeface="+mn-ea"/>
                <a:cs typeface="+mn-cs"/>
              </a:rPr>
              <a:t>High School</a:t>
            </a: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6044383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4C9A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1874" r="14335" b="12471"/>
          <a:stretch/>
        </p:blipFill>
        <p:spPr>
          <a:xfrm flipH="1">
            <a:off x="-528918" y="1090520"/>
            <a:ext cx="12317506" cy="6069972"/>
          </a:xfrm>
          <a:prstGeom prst="rect">
            <a:avLst/>
          </a:prstGeom>
          <a:ln>
            <a:noFill/>
          </a:ln>
          <a:effectLst>
            <a:softEdge rad="112500"/>
          </a:effectLst>
        </p:spPr>
      </p:pic>
      <p:pic>
        <p:nvPicPr>
          <p:cNvPr id="4" name="Content Placeholder 3"/>
          <p:cNvPicPr>
            <a:picLocks noGrp="1" noChangeAspect="1"/>
          </p:cNvPicPr>
          <p:nvPr>
            <p:ph idx="1"/>
          </p:nvPr>
        </p:nvPicPr>
        <p:blipFill>
          <a:blip r:embed="rId4">
            <a:extLst>
              <a:ext uri="{BEBA8EAE-BF5A-486C-A8C5-ECC9F3942E4B}">
                <a14:imgProps xmlns:a14="http://schemas.microsoft.com/office/drawing/2010/main">
                  <a14:imgLayer r:embed="rId5">
                    <a14:imgEffect>
                      <a14:backgroundRemoval t="0" b="100000" l="4480" r="100000"/>
                    </a14:imgEffect>
                  </a14:imgLayer>
                </a14:imgProps>
              </a:ext>
            </a:extLst>
          </a:blip>
          <a:stretch>
            <a:fillRect/>
          </a:stretch>
        </p:blipFill>
        <p:spPr>
          <a:xfrm>
            <a:off x="6789651" y="1243922"/>
            <a:ext cx="5433724" cy="3886200"/>
          </a:xfrm>
          <a:prstGeom prst="rect">
            <a:avLst/>
          </a:prstGeom>
        </p:spPr>
      </p:pic>
      <p:pic>
        <p:nvPicPr>
          <p:cNvPr id="5" name="Picture 4"/>
          <p:cNvPicPr>
            <a:picLocks noChangeAspect="1"/>
          </p:cNvPicPr>
          <p:nvPr/>
        </p:nvPicPr>
        <p:blipFill>
          <a:blip r:embed="rId6"/>
          <a:stretch>
            <a:fillRect/>
          </a:stretch>
        </p:blipFill>
        <p:spPr>
          <a:xfrm>
            <a:off x="6789651" y="5103229"/>
            <a:ext cx="5433724" cy="1727878"/>
          </a:xfrm>
          <a:prstGeom prst="rect">
            <a:avLst/>
          </a:prstGeom>
        </p:spPr>
      </p:pic>
      <p:sp>
        <p:nvSpPr>
          <p:cNvPr id="6" name="TextBox 5"/>
          <p:cNvSpPr txBox="1"/>
          <p:nvPr/>
        </p:nvSpPr>
        <p:spPr>
          <a:xfrm>
            <a:off x="1295729" y="0"/>
            <a:ext cx="11222157" cy="193899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prstClr val="black"/>
                </a:solidFill>
                <a:effectLst/>
                <a:uLnTx/>
                <a:uFillTx/>
                <a:latin typeface="Berlin Sans FB Demi" panose="020E0802020502020306" pitchFamily="34" charset="0"/>
                <a:ea typeface="+mn-ea"/>
                <a:cs typeface="+mn-cs"/>
              </a:rPr>
              <a:t>Drivers Education Sign 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7" name="TextBox 6"/>
          <p:cNvSpPr txBox="1"/>
          <p:nvPr/>
        </p:nvSpPr>
        <p:spPr>
          <a:xfrm>
            <a:off x="249334" y="902037"/>
            <a:ext cx="8869159" cy="6924973"/>
          </a:xfrm>
          <a:prstGeom prst="rect">
            <a:avLst/>
          </a:prstGeom>
          <a:noFill/>
        </p:spPr>
        <p:txBody>
          <a:bodyPr wrap="none" rtlCol="0">
            <a:spAutoFit/>
          </a:bodyPr>
          <a:lstStyle/>
          <a:p>
            <a:pPr lvl="0"/>
            <a:r>
              <a:rPr lang="en-US" sz="4800" dirty="0">
                <a:solidFill>
                  <a:srgbClr val="FFFF00"/>
                </a:solidFill>
                <a:latin typeface="Arial Black" panose="020B0A04020102020204" pitchFamily="34" charset="0"/>
              </a:rPr>
              <a:t>Summer Drivers Ed Class:</a:t>
            </a:r>
          </a:p>
          <a:p>
            <a:pPr lvl="0"/>
            <a:r>
              <a:rPr lang="en-US" sz="4800" dirty="0">
                <a:solidFill>
                  <a:srgbClr val="FFFF00"/>
                </a:solidFill>
                <a:latin typeface="Arial Black" panose="020B0A04020102020204" pitchFamily="34" charset="0"/>
              </a:rPr>
              <a:t>July </a:t>
            </a:r>
            <a:r>
              <a:rPr lang="en-US" sz="4800" dirty="0" smtClean="0">
                <a:solidFill>
                  <a:srgbClr val="FFFF00"/>
                </a:solidFill>
                <a:latin typeface="Arial Black" panose="020B0A04020102020204" pitchFamily="34" charset="0"/>
              </a:rPr>
              <a:t>2 - 11, 2019</a:t>
            </a:r>
            <a:endParaRPr lang="en-US" sz="4800" dirty="0">
              <a:solidFill>
                <a:srgbClr val="FFFF00"/>
              </a:solidFill>
              <a:latin typeface="Arial Black" panose="020B0A04020102020204" pitchFamily="34" charset="0"/>
            </a:endParaRPr>
          </a:p>
          <a:p>
            <a:pPr lvl="0"/>
            <a:r>
              <a:rPr lang="en-US" sz="4800" dirty="0" smtClean="0">
                <a:solidFill>
                  <a:srgbClr val="FFFF00"/>
                </a:solidFill>
                <a:latin typeface="Arial Black" panose="020B0A04020102020204" pitchFamily="34" charset="0"/>
              </a:rPr>
              <a:t>10am - 2:30pm</a:t>
            </a:r>
          </a:p>
          <a:p>
            <a:pPr lvl="0"/>
            <a:r>
              <a:rPr lang="en-US" sz="4800" dirty="0" smtClean="0">
                <a:solidFill>
                  <a:srgbClr val="FFFF00"/>
                </a:solidFill>
                <a:latin typeface="Arial Black" panose="020B0A04020102020204" pitchFamily="34" charset="0"/>
              </a:rPr>
              <a:t>Must be 15 on or</a:t>
            </a:r>
          </a:p>
          <a:p>
            <a:pPr lvl="0"/>
            <a:r>
              <a:rPr lang="en-US" sz="4800" dirty="0" smtClean="0">
                <a:solidFill>
                  <a:srgbClr val="FFFF00"/>
                </a:solidFill>
                <a:latin typeface="Arial Black" panose="020B0A04020102020204" pitchFamily="34" charset="0"/>
              </a:rPr>
              <a:t>Before August 31</a:t>
            </a:r>
            <a:endParaRPr lang="en-US" sz="4800" dirty="0">
              <a:solidFill>
                <a:srgbClr val="FFFF00"/>
              </a:solidFill>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FFFF00"/>
                </a:solidFill>
                <a:effectLst/>
                <a:uLnTx/>
                <a:uFillTx/>
                <a:latin typeface="Arial Black" panose="020B0A04020102020204" pitchFamily="34" charset="0"/>
                <a:ea typeface="+mn-ea"/>
                <a:cs typeface="+mn-cs"/>
              </a:rPr>
              <a:t>Please </a:t>
            </a:r>
            <a:r>
              <a:rPr kumimoji="0" lang="en-US" sz="48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text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FFFF00"/>
                </a:solidFill>
                <a:effectLst/>
                <a:uLnTx/>
                <a:uFillTx/>
                <a:latin typeface="Arial Black" panose="020B0A04020102020204" pitchFamily="34" charset="0"/>
                <a:ea typeface="+mn-ea"/>
                <a:cs typeface="+mn-cs"/>
              </a:rPr>
              <a:t>306-961-3447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FFFF00"/>
                </a:solidFill>
                <a:effectLst/>
                <a:uLnTx/>
                <a:uFillTx/>
                <a:latin typeface="Arial Black" panose="020B0A04020102020204" pitchFamily="34" charset="0"/>
                <a:ea typeface="+mn-ea"/>
                <a:cs typeface="+mn-cs"/>
              </a:rPr>
              <a:t>To Register.</a:t>
            </a:r>
            <a:endParaRPr kumimoji="0" lang="en-US" sz="48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3" name="TextBox 2"/>
          <p:cNvSpPr txBox="1"/>
          <p:nvPr/>
        </p:nvSpPr>
        <p:spPr>
          <a:xfrm>
            <a:off x="11390489" y="6858000"/>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a:ea typeface="+mn-ea"/>
                <a:cs typeface="+mn-cs"/>
              </a:rPr>
              <a:t>Feb. 21</a:t>
            </a:r>
            <a:endParaRPr kumimoji="0" lang="en-US" sz="12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899575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1"/>
            <a:ext cx="6385414" cy="3433664"/>
          </a:xfrm>
          <a:prstGeom prst="rect">
            <a:avLst/>
          </a:prstGeom>
        </p:spPr>
      </p:pic>
      <p:pic>
        <p:nvPicPr>
          <p:cNvPr id="6" name="Picture 5"/>
          <p:cNvPicPr>
            <a:picLocks noChangeAspect="1"/>
          </p:cNvPicPr>
          <p:nvPr/>
        </p:nvPicPr>
        <p:blipFill>
          <a:blip r:embed="rId3"/>
          <a:stretch>
            <a:fillRect/>
          </a:stretch>
        </p:blipFill>
        <p:spPr>
          <a:xfrm>
            <a:off x="0" y="3313317"/>
            <a:ext cx="6385414" cy="3544683"/>
          </a:xfrm>
          <a:prstGeom prst="rect">
            <a:avLst/>
          </a:prstGeom>
        </p:spPr>
      </p:pic>
      <p:pic>
        <p:nvPicPr>
          <p:cNvPr id="7" name="Picture 6"/>
          <p:cNvPicPr>
            <a:picLocks noChangeAspect="1"/>
          </p:cNvPicPr>
          <p:nvPr/>
        </p:nvPicPr>
        <p:blipFill>
          <a:blip r:embed="rId4"/>
          <a:stretch>
            <a:fillRect/>
          </a:stretch>
        </p:blipFill>
        <p:spPr>
          <a:xfrm>
            <a:off x="6385415" y="2433566"/>
            <a:ext cx="5806585" cy="2739552"/>
          </a:xfrm>
          <a:prstGeom prst="rect">
            <a:avLst/>
          </a:prstGeom>
        </p:spPr>
      </p:pic>
    </p:spTree>
    <p:extLst>
      <p:ext uri="{BB962C8B-B14F-4D97-AF65-F5344CB8AC3E}">
        <p14:creationId xmlns:p14="http://schemas.microsoft.com/office/powerpoint/2010/main" val="2493060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48000">
              <a:schemeClr val="accent1">
                <a:lumMod val="0"/>
                <a:lumOff val="100000"/>
              </a:schemeClr>
            </a:gs>
            <a:gs pos="81000">
              <a:srgbClr val="D1E8B2"/>
            </a:gs>
            <a:gs pos="100000">
              <a:srgbClr val="A1D062"/>
            </a:gs>
          </a:gsLst>
          <a:path path="shape">
            <a:fillToRect l="50000" t="50000" r="50000" b="50000"/>
          </a:path>
        </a:gradFill>
        <a:effectLst/>
      </p:bgPr>
    </p:bg>
    <p:spTree>
      <p:nvGrpSpPr>
        <p:cNvPr id="1" name=""/>
        <p:cNvGrpSpPr/>
        <p:nvPr/>
      </p:nvGrpSpPr>
      <p:grpSpPr>
        <a:xfrm>
          <a:off x="0" y="0"/>
          <a:ext cx="0" cy="0"/>
          <a:chOff x="0" y="0"/>
          <a:chExt cx="0" cy="0"/>
        </a:xfrm>
      </p:grpSpPr>
      <p:sp>
        <p:nvSpPr>
          <p:cNvPr id="17" name="TextBox 16"/>
          <p:cNvSpPr txBox="1"/>
          <p:nvPr/>
        </p:nvSpPr>
        <p:spPr>
          <a:xfrm>
            <a:off x="128268" y="468591"/>
            <a:ext cx="12063732" cy="769441"/>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2060"/>
                </a:solidFill>
                <a:effectLst/>
                <a:uLnTx/>
                <a:uFillTx/>
                <a:latin typeface="Eras Bold ITC" panose="020B0907030504020204" pitchFamily="34" charset="0"/>
                <a:ea typeface="+mn-ea"/>
                <a:cs typeface="Arial"/>
                <a:sym typeface="Arial"/>
              </a:rPr>
              <a:t> Problems signing into Students Achieve?  </a:t>
            </a:r>
            <a:endParaRPr kumimoji="0" lang="en-US" sz="4400" b="0" i="0" u="none" strike="noStrike" kern="1200" cap="none" spc="0" normalizeH="0" baseline="0" noProof="0" dirty="0">
              <a:ln>
                <a:noFill/>
              </a:ln>
              <a:solidFill>
                <a:srgbClr val="002060"/>
              </a:solidFill>
              <a:effectLst/>
              <a:uLnTx/>
              <a:uFillTx/>
              <a:latin typeface="Eras Bold ITC" panose="020B0907030504020204" pitchFamily="34" charset="0"/>
              <a:ea typeface="+mn-ea"/>
              <a:cs typeface="Arial"/>
              <a:sym typeface="Arial"/>
            </a:endParaRPr>
          </a:p>
        </p:txBody>
      </p:sp>
      <p:sp>
        <p:nvSpPr>
          <p:cNvPr id="19" name="TextBox 18"/>
          <p:cNvSpPr txBox="1"/>
          <p:nvPr/>
        </p:nvSpPr>
        <p:spPr>
          <a:xfrm>
            <a:off x="8843390" y="1836693"/>
            <a:ext cx="3167051" cy="2123658"/>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AD0101"/>
                </a:solidFill>
                <a:effectLst/>
                <a:uLnTx/>
                <a:uFillTx/>
                <a:latin typeface="Eras Bold ITC" panose="020B0907030504020204" pitchFamily="34" charset="0"/>
                <a:ea typeface="+mn-ea"/>
                <a:cs typeface="Arial"/>
                <a:sym typeface="Arial"/>
              </a:rPr>
              <a:t>Refresh</a:t>
            </a:r>
            <a:r>
              <a:rPr kumimoji="0" lang="en-US" sz="4400" b="0" i="0" u="none" strike="noStrike" kern="1200" cap="none" spc="0" normalizeH="0" baseline="0" noProof="0" dirty="0">
                <a:ln>
                  <a:noFill/>
                </a:ln>
                <a:solidFill>
                  <a:prstClr val="white"/>
                </a:solidFill>
                <a:effectLst/>
                <a:uLnTx/>
                <a:uFillTx/>
                <a:latin typeface="Eras Bold ITC" panose="020B0907030504020204" pitchFamily="34" charset="0"/>
                <a:ea typeface="+mn-ea"/>
                <a:cs typeface="Arial"/>
                <a:sym typeface="Arial"/>
              </a:rPr>
              <a:t>  </a:t>
            </a:r>
            <a:r>
              <a:rPr kumimoji="0" lang="en-US" sz="4400" b="0" i="0" u="none" strike="noStrike" kern="1200" cap="none" spc="0" normalizeH="0" baseline="0" noProof="0" dirty="0">
                <a:ln>
                  <a:noFill/>
                </a:ln>
                <a:solidFill>
                  <a:srgbClr val="AD0101"/>
                </a:solidFill>
                <a:effectLst/>
                <a:uLnTx/>
                <a:uFillTx/>
                <a:latin typeface="Eras Bold ITC" panose="020B0907030504020204" pitchFamily="34" charset="0"/>
                <a:ea typeface="+mn-ea"/>
                <a:cs typeface="Arial"/>
                <a:sym typeface="Arial"/>
              </a:rPr>
              <a:t>and log in again.</a:t>
            </a:r>
          </a:p>
        </p:txBody>
      </p:sp>
      <p:sp>
        <p:nvSpPr>
          <p:cNvPr id="20" name="TextBox 19"/>
          <p:cNvSpPr txBox="1"/>
          <p:nvPr/>
        </p:nvSpPr>
        <p:spPr>
          <a:xfrm>
            <a:off x="1055440" y="4677208"/>
            <a:ext cx="9371476" cy="461665"/>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Eras Bold ITC" panose="020B0907030504020204" pitchFamily="34" charset="0"/>
                <a:ea typeface="+mn-ea"/>
                <a:cs typeface="Arial"/>
                <a:sym typeface="Arial"/>
              </a:rPr>
              <a:t>**Forgot your password?  See the Learning Commons Staff.</a:t>
            </a:r>
          </a:p>
        </p:txBody>
      </p:sp>
      <p:pic>
        <p:nvPicPr>
          <p:cNvPr id="3" name="Picture 2"/>
          <p:cNvPicPr>
            <a:picLocks noChangeAspect="1"/>
          </p:cNvPicPr>
          <p:nvPr/>
        </p:nvPicPr>
        <p:blipFill>
          <a:blip r:embed="rId2"/>
          <a:stretch>
            <a:fillRect/>
          </a:stretch>
        </p:blipFill>
        <p:spPr>
          <a:xfrm>
            <a:off x="623392" y="5474238"/>
            <a:ext cx="11326849" cy="1235054"/>
          </a:xfrm>
          <a:prstGeom prst="rect">
            <a:avLst/>
          </a:prstGeom>
        </p:spPr>
      </p:pic>
      <p:pic>
        <p:nvPicPr>
          <p:cNvPr id="4" name="Picture 3"/>
          <p:cNvPicPr>
            <a:picLocks noChangeAspect="1"/>
          </p:cNvPicPr>
          <p:nvPr/>
        </p:nvPicPr>
        <p:blipFill>
          <a:blip r:embed="rId3"/>
          <a:stretch>
            <a:fillRect/>
          </a:stretch>
        </p:blipFill>
        <p:spPr>
          <a:xfrm>
            <a:off x="2406680" y="1834010"/>
            <a:ext cx="6055117" cy="2123401"/>
          </a:xfrm>
          <a:prstGeom prst="rect">
            <a:avLst/>
          </a:prstGeom>
        </p:spPr>
      </p:pic>
      <p:sp>
        <p:nvSpPr>
          <p:cNvPr id="18" name="Notched Right Arrow 17"/>
          <p:cNvSpPr/>
          <p:nvPr/>
        </p:nvSpPr>
        <p:spPr>
          <a:xfrm rot="20897163" flipH="1">
            <a:off x="8138091" y="2228391"/>
            <a:ext cx="794725" cy="336336"/>
          </a:xfrm>
          <a:prstGeom prst="notched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sym typeface="Arial"/>
            </a:endParaRPr>
          </a:p>
        </p:txBody>
      </p:sp>
      <p:sp>
        <p:nvSpPr>
          <p:cNvPr id="5" name="Oval 4"/>
          <p:cNvSpPr/>
          <p:nvPr/>
        </p:nvSpPr>
        <p:spPr>
          <a:xfrm>
            <a:off x="4196710" y="2180167"/>
            <a:ext cx="2232248" cy="76114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6" name="Picture 5"/>
          <p:cNvPicPr>
            <a:picLocks noChangeAspect="1"/>
          </p:cNvPicPr>
          <p:nvPr/>
        </p:nvPicPr>
        <p:blipFill>
          <a:blip r:embed="rId4"/>
          <a:stretch>
            <a:fillRect/>
          </a:stretch>
        </p:blipFill>
        <p:spPr>
          <a:xfrm flipH="1">
            <a:off x="1864181" y="2256525"/>
            <a:ext cx="2257882" cy="420660"/>
          </a:xfrm>
          <a:prstGeom prst="rect">
            <a:avLst/>
          </a:prstGeom>
        </p:spPr>
      </p:pic>
      <p:sp>
        <p:nvSpPr>
          <p:cNvPr id="7" name="TextBox 6"/>
          <p:cNvSpPr txBox="1"/>
          <p:nvPr/>
        </p:nvSpPr>
        <p:spPr>
          <a:xfrm>
            <a:off x="128268" y="1077530"/>
            <a:ext cx="2531462" cy="21236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Eras Bold ITC" panose="020B0907030504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9D0F0E"/>
                </a:solidFill>
                <a:effectLst/>
                <a:uLnTx/>
                <a:uFillTx/>
                <a:latin typeface="Eras Bold ITC" panose="020B0907030504020204" pitchFamily="34" charset="0"/>
                <a:ea typeface="+mn-ea"/>
                <a:cs typeface="+mn-cs"/>
              </a:rPr>
              <a:t>Check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9D0F0E"/>
                </a:solidFill>
                <a:effectLst/>
                <a:uLnTx/>
                <a:uFillTx/>
                <a:latin typeface="Eras Bold ITC" panose="020B0907030504020204" pitchFamily="34" charset="0"/>
                <a:ea typeface="+mn-ea"/>
                <a:cs typeface="+mn-cs"/>
              </a:rPr>
              <a:t>address </a:t>
            </a:r>
            <a:endParaRPr kumimoji="0" lang="en-US" sz="4400" b="0" i="0" u="none" strike="noStrike" kern="1200" cap="none" spc="0" normalizeH="0" baseline="0" noProof="0" dirty="0">
              <a:ln>
                <a:noFill/>
              </a:ln>
              <a:solidFill>
                <a:srgbClr val="9D0F0E"/>
              </a:solidFill>
              <a:effectLst/>
              <a:uLnTx/>
              <a:uFillTx/>
              <a:latin typeface="Eras Bold ITC" panose="020B0907030504020204" pitchFamily="34" charset="0"/>
              <a:ea typeface="+mn-ea"/>
              <a:cs typeface="+mn-cs"/>
            </a:endParaRPr>
          </a:p>
        </p:txBody>
      </p:sp>
    </p:spTree>
    <p:extLst>
      <p:ext uri="{BB962C8B-B14F-4D97-AF65-F5344CB8AC3E}">
        <p14:creationId xmlns:p14="http://schemas.microsoft.com/office/powerpoint/2010/main" val="13945264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08" y="1230017"/>
            <a:ext cx="6096000" cy="4572000"/>
          </a:xfrm>
          <a:prstGeom prst="rect">
            <a:avLst/>
          </a:prstGeom>
        </p:spPr>
      </p:pic>
      <p:sp>
        <p:nvSpPr>
          <p:cNvPr id="7" name="TextBox 6"/>
          <p:cNvSpPr txBox="1"/>
          <p:nvPr/>
        </p:nvSpPr>
        <p:spPr>
          <a:xfrm>
            <a:off x="7255824" y="392085"/>
            <a:ext cx="4120738" cy="6247864"/>
          </a:xfrm>
          <a:prstGeom prst="rect">
            <a:avLst/>
          </a:prstGeom>
          <a:noFill/>
        </p:spPr>
        <p:txBody>
          <a:bodyPr wrap="square" rtlCol="0">
            <a:spAutoFit/>
          </a:bodyPr>
          <a:lstStyle/>
          <a:p>
            <a:pPr algn="ctr"/>
            <a:r>
              <a:rPr lang="en-US" sz="4000" b="1" dirty="0">
                <a:solidFill>
                  <a:srgbClr val="002060"/>
                </a:solidFill>
                <a:effectLst>
                  <a:outerShdw blurRad="38100" dist="38100" dir="2700000" algn="tl">
                    <a:srgbClr val="000000">
                      <a:alpha val="43137"/>
                    </a:srgbClr>
                  </a:outerShdw>
                </a:effectLst>
              </a:rPr>
              <a:t>Support our </a:t>
            </a:r>
            <a:r>
              <a:rPr lang="en-US" sz="4000" b="1" dirty="0" err="1">
                <a:solidFill>
                  <a:srgbClr val="002060"/>
                </a:solidFill>
                <a:effectLst>
                  <a:outerShdw blurRad="38100" dist="38100" dir="2700000" algn="tl">
                    <a:srgbClr val="000000">
                      <a:alpha val="43137"/>
                    </a:srgbClr>
                  </a:outerShdw>
                </a:effectLst>
              </a:rPr>
              <a:t>Sader</a:t>
            </a:r>
            <a:r>
              <a:rPr lang="en-US" sz="4000" b="1" dirty="0">
                <a:solidFill>
                  <a:srgbClr val="002060"/>
                </a:solidFill>
                <a:effectLst>
                  <a:outerShdw blurRad="38100" dist="38100" dir="2700000" algn="tl">
                    <a:srgbClr val="000000">
                      <a:alpha val="43137"/>
                    </a:srgbClr>
                  </a:outerShdw>
                </a:effectLst>
              </a:rPr>
              <a:t> Football program and buy </a:t>
            </a:r>
            <a:r>
              <a:rPr lang="en-US" sz="4000" b="1" dirty="0" err="1">
                <a:solidFill>
                  <a:srgbClr val="002060"/>
                </a:solidFill>
                <a:effectLst>
                  <a:outerShdw blurRad="38100" dist="38100" dir="2700000" algn="tl">
                    <a:srgbClr val="000000">
                      <a:alpha val="43137"/>
                    </a:srgbClr>
                  </a:outerShdw>
                </a:effectLst>
              </a:rPr>
              <a:t>Sader</a:t>
            </a:r>
            <a:r>
              <a:rPr lang="en-US" sz="4000" b="1" dirty="0">
                <a:solidFill>
                  <a:srgbClr val="002060"/>
                </a:solidFill>
                <a:effectLst>
                  <a:outerShdw blurRad="38100" dist="38100" dir="2700000" algn="tl">
                    <a:srgbClr val="000000">
                      <a:alpha val="43137"/>
                    </a:srgbClr>
                  </a:outerShdw>
                </a:effectLst>
              </a:rPr>
              <a:t> Cards!  $20.00 in the General Office.  There is well over $100 worth of savings and free </a:t>
            </a:r>
            <a:r>
              <a:rPr lang="en-US" sz="4000" b="1" dirty="0" err="1">
                <a:solidFill>
                  <a:srgbClr val="002060"/>
                </a:solidFill>
                <a:effectLst>
                  <a:outerShdw blurRad="38100" dist="38100" dir="2700000" algn="tl">
                    <a:srgbClr val="000000">
                      <a:alpha val="43137"/>
                    </a:srgbClr>
                  </a:outerShdw>
                </a:effectLst>
              </a:rPr>
              <a:t>merch</a:t>
            </a:r>
            <a:r>
              <a:rPr lang="en-US" sz="4000" b="1" dirty="0">
                <a:solidFill>
                  <a:srgbClr val="00206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8625912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4800" dirty="0" smtClean="0"/>
              <a:t>If you usually throw away your old school supplies, please donate them to </a:t>
            </a:r>
            <a:r>
              <a:rPr lang="en-US" sz="4800" dirty="0" err="1" smtClean="0"/>
              <a:t>carlton</a:t>
            </a:r>
            <a:r>
              <a:rPr lang="en-US" sz="4800" dirty="0" smtClean="0"/>
              <a:t> pantry instead.  </a:t>
            </a:r>
            <a:endParaRPr lang="en-US" sz="4800" dirty="0"/>
          </a:p>
        </p:txBody>
      </p:sp>
      <p:sp>
        <p:nvSpPr>
          <p:cNvPr id="3" name="Subtitle 2"/>
          <p:cNvSpPr>
            <a:spLocks noGrp="1"/>
          </p:cNvSpPr>
          <p:nvPr>
            <p:ph type="subTitle" idx="1"/>
          </p:nvPr>
        </p:nvSpPr>
        <p:spPr>
          <a:xfrm rot="21420000">
            <a:off x="996536" y="3504856"/>
            <a:ext cx="9755187" cy="1065261"/>
          </a:xfrm>
        </p:spPr>
        <p:txBody>
          <a:bodyPr/>
          <a:lstStyle/>
          <a:p>
            <a:pPr algn="ctr"/>
            <a:r>
              <a:rPr lang="en-US" dirty="0" smtClean="0"/>
              <a:t>Collection boxes are located by the pantry (near B220). Thanks for helping your fellow crusaders!  </a:t>
            </a:r>
            <a:endParaRPr lang="en-US" dirty="0"/>
          </a:p>
        </p:txBody>
      </p:sp>
    </p:spTree>
    <p:extLst>
      <p:ext uri="{BB962C8B-B14F-4D97-AF65-F5344CB8AC3E}">
        <p14:creationId xmlns:p14="http://schemas.microsoft.com/office/powerpoint/2010/main" val="7140506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7443" y="0"/>
            <a:ext cx="8011006" cy="1996804"/>
          </a:xfrm>
        </p:spPr>
        <p:txBody>
          <a:bodyPr/>
          <a:lstStyle/>
          <a:p>
            <a:r>
              <a:rPr lang="en-US" dirty="0" smtClean="0">
                <a:ln w="0"/>
                <a:effectLst>
                  <a:outerShdw blurRad="38100" dist="19050" dir="2700000" algn="tl" rotWithShape="0">
                    <a:schemeClr val="dk1">
                      <a:alpha val="40000"/>
                    </a:schemeClr>
                  </a:outerShdw>
                </a:effectLst>
              </a:rPr>
              <a:t>Carlton Pantry</a:t>
            </a:r>
            <a:endParaRPr lang="en-US" dirty="0">
              <a:ln w="0"/>
              <a:effectLst>
                <a:outerShdw blurRad="38100" dist="19050" dir="2700000" algn="tl" rotWithShape="0">
                  <a:schemeClr val="dk1">
                    <a:alpha val="40000"/>
                  </a:schemeClr>
                </a:outerShdw>
              </a:effectLst>
            </a:endParaRPr>
          </a:p>
        </p:txBody>
      </p:sp>
      <p:sp>
        <p:nvSpPr>
          <p:cNvPr id="3" name="Subtitle 2"/>
          <p:cNvSpPr>
            <a:spLocks noGrp="1"/>
          </p:cNvSpPr>
          <p:nvPr>
            <p:ph type="subTitle" idx="1"/>
          </p:nvPr>
        </p:nvSpPr>
        <p:spPr>
          <a:xfrm>
            <a:off x="1183988" y="2687216"/>
            <a:ext cx="7530087" cy="3011667"/>
          </a:xfrm>
        </p:spPr>
        <p:txBody>
          <a:bodyPr>
            <a:normAutofit fontScale="25000" lnSpcReduction="20000"/>
          </a:bodyPr>
          <a:lstStyle/>
          <a:p>
            <a:endParaRPr lang="en-US" sz="5000" b="1" dirty="0" smtClean="0"/>
          </a:p>
          <a:p>
            <a:pPr algn="l"/>
            <a:r>
              <a:rPr lang="en-US" sz="8000" b="1" dirty="0" smtClean="0"/>
              <a:t>Hi, Crusaders! </a:t>
            </a:r>
          </a:p>
          <a:p>
            <a:pPr algn="l"/>
            <a:endParaRPr lang="en-US" sz="8000" b="1" dirty="0"/>
          </a:p>
          <a:p>
            <a:pPr algn="just"/>
            <a:r>
              <a:rPr lang="en-US" sz="7200" dirty="0"/>
              <a:t>Carlton Pantry is excited to share the news that Prince Albert will soon be the new home of many new refugee families. 80 of the refugees are children and youth.  If you have children's or youth clothing, toys or other donations, please bring them to Carlton so we can show them what a loving and welcoming community we are.  </a:t>
            </a:r>
            <a:endParaRPr lang="en-US" sz="7200" dirty="0" smtClean="0"/>
          </a:p>
          <a:p>
            <a:pPr algn="just"/>
            <a:r>
              <a:rPr lang="en-US" sz="7200" dirty="0" smtClean="0"/>
              <a:t>Thank </a:t>
            </a:r>
            <a:r>
              <a:rPr lang="en-US" sz="7200" dirty="0"/>
              <a:t>you to everyone who has donated to our </a:t>
            </a:r>
            <a:r>
              <a:rPr lang="en-US" sz="7200" dirty="0" smtClean="0"/>
              <a:t>Pantry!</a:t>
            </a:r>
            <a:r>
              <a:rPr lang="en-US" sz="7200" dirty="0"/>
              <a:t>  We are helping many students every day.  </a:t>
            </a:r>
          </a:p>
          <a:p>
            <a:r>
              <a:rPr lang="en-US" sz="7200" dirty="0"/>
              <a:t/>
            </a:r>
            <a:br>
              <a:rPr lang="en-US" sz="7200" dirty="0"/>
            </a:br>
            <a:endParaRPr lang="en-US" sz="7200" b="1" dirty="0" smtClean="0"/>
          </a:p>
          <a:p>
            <a:endParaRPr lang="en-US" sz="8000" b="1" dirty="0" smtClean="0"/>
          </a:p>
          <a:p>
            <a:endParaRPr lang="en-US" sz="8000" b="1" dirty="0" smtClean="0"/>
          </a:p>
          <a:p>
            <a:pPr algn="l"/>
            <a:r>
              <a:rPr lang="en-US" sz="8000" b="1" dirty="0" smtClean="0"/>
              <a:t> </a:t>
            </a:r>
          </a:p>
          <a:p>
            <a:endParaRPr lang="en-US" sz="3200" dirty="0" smtClean="0"/>
          </a:p>
          <a:p>
            <a:r>
              <a:rPr lang="en-US" sz="3200" b="1" dirty="0" smtClean="0"/>
              <a:t>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988" y="1320781"/>
            <a:ext cx="1768083" cy="1279181"/>
          </a:xfrm>
          <a:prstGeom prst="rect">
            <a:avLst/>
          </a:prstGeom>
        </p:spPr>
      </p:pic>
      <p:sp>
        <p:nvSpPr>
          <p:cNvPr id="4" name="AutoShape 2" descr="Image result for toothpaste and toothbrush"/>
          <p:cNvSpPr>
            <a:spLocks noChangeAspect="1" noChangeArrowheads="1"/>
          </p:cNvSpPr>
          <p:nvPr/>
        </p:nvSpPr>
        <p:spPr bwMode="auto">
          <a:xfrm>
            <a:off x="155575" y="-144463"/>
            <a:ext cx="5317762" cy="53177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8" name="AutoShape 4" descr="Image result for toothpaste and toothbrus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493101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9" y="1092528"/>
            <a:ext cx="12201029" cy="4762005"/>
          </a:xfrm>
          <a:prstGeom prst="rect">
            <a:avLst/>
          </a:prstGeom>
        </p:spPr>
      </p:pic>
    </p:spTree>
    <p:extLst>
      <p:ext uri="{BB962C8B-B14F-4D97-AF65-F5344CB8AC3E}">
        <p14:creationId xmlns:p14="http://schemas.microsoft.com/office/powerpoint/2010/main" val="39759595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2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1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5.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33208</TotalTime>
  <Words>176</Words>
  <Application>Microsoft Office PowerPoint</Application>
  <PresentationFormat>Widescreen</PresentationFormat>
  <Paragraphs>43</Paragraphs>
  <Slides>8</Slides>
  <Notes>0</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8</vt:i4>
      </vt:variant>
    </vt:vector>
  </HeadingPairs>
  <TitlesOfParts>
    <vt:vector size="26" baseType="lpstr">
      <vt:lpstr>Arial</vt:lpstr>
      <vt:lpstr>Arial Black</vt:lpstr>
      <vt:lpstr>Arial Rounded MT Bold</vt:lpstr>
      <vt:lpstr>Berlin Sans FB Demi</vt:lpstr>
      <vt:lpstr>Calibri</vt:lpstr>
      <vt:lpstr>Calibri Light</vt:lpstr>
      <vt:lpstr>Eras Bold ITC</vt:lpstr>
      <vt:lpstr>Impact</vt:lpstr>
      <vt:lpstr>Segoe UI Semibold</vt:lpstr>
      <vt:lpstr>Times New Roman</vt:lpstr>
      <vt:lpstr>Trebuchet MS</vt:lpstr>
      <vt:lpstr>Wingdings 3</vt:lpstr>
      <vt:lpstr>2_NewsPrint</vt:lpstr>
      <vt:lpstr>1_NewsPrint</vt:lpstr>
      <vt:lpstr>Office Theme</vt:lpstr>
      <vt:lpstr>3_NewsPrint</vt:lpstr>
      <vt:lpstr>Main Event</vt:lpstr>
      <vt:lpstr>Facet</vt:lpstr>
      <vt:lpstr>PowerPoint Presentation</vt:lpstr>
      <vt:lpstr>PowerPoint Presentation</vt:lpstr>
      <vt:lpstr>PowerPoint Presentation</vt:lpstr>
      <vt:lpstr>PowerPoint Presentation</vt:lpstr>
      <vt:lpstr>PowerPoint Presentation</vt:lpstr>
      <vt:lpstr>If you usually throw away your old school supplies, please donate them to carlton pantry instead.  </vt:lpstr>
      <vt:lpstr>Carlton Pantry</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Charlene</dc:creator>
  <cp:lastModifiedBy>Jones, Charlene</cp:lastModifiedBy>
  <cp:revision>1195</cp:revision>
  <dcterms:created xsi:type="dcterms:W3CDTF">2018-08-20T20:03:04Z</dcterms:created>
  <dcterms:modified xsi:type="dcterms:W3CDTF">2019-06-24T14:24:17Z</dcterms:modified>
</cp:coreProperties>
</file>