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4235" r:id="rId2"/>
    <p:sldMasterId id="2147484289" r:id="rId3"/>
    <p:sldMasterId id="2147484330" r:id="rId4"/>
  </p:sldMasterIdLst>
  <p:notesMasterIdLst>
    <p:notesMasterId r:id="rId15"/>
  </p:notesMasterIdLst>
  <p:sldIdLst>
    <p:sldId id="629" r:id="rId5"/>
    <p:sldId id="689" r:id="rId6"/>
    <p:sldId id="711" r:id="rId7"/>
    <p:sldId id="721" r:id="rId8"/>
    <p:sldId id="728" r:id="rId9"/>
    <p:sldId id="729" r:id="rId10"/>
    <p:sldId id="730" r:id="rId11"/>
    <p:sldId id="731" r:id="rId12"/>
    <p:sldId id="732" r:id="rId13"/>
    <p:sldId id="73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9534D94-7335-4D3F-90CA-B44C99A47739}">
          <p14:sldIdLst>
            <p14:sldId id="629"/>
            <p14:sldId id="689"/>
            <p14:sldId id="711"/>
            <p14:sldId id="721"/>
            <p14:sldId id="728"/>
            <p14:sldId id="729"/>
            <p14:sldId id="730"/>
            <p14:sldId id="731"/>
            <p14:sldId id="732"/>
            <p14:sldId id="73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6"/>
    <a:srgbClr val="000000"/>
    <a:srgbClr val="F8E71E"/>
    <a:srgbClr val="96DC88"/>
    <a:srgbClr val="006DB4"/>
    <a:srgbClr val="FFFF09"/>
    <a:srgbClr val="E91002"/>
    <a:srgbClr val="111629"/>
    <a:srgbClr val="BF0501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3456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0" y="84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2697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686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605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00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78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7146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745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13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28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54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138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74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946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33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249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5786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0303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683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470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19524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39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6274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8818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68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048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211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0249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5143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287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83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6024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187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092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3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7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2019-04-30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67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8763D8-719F-4A69-8C0D-2FAF1719CC1D}" type="datetimeFigureOut">
              <a:rPr lang="en-US" smtClean="0"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5AC0-C0D3-42ED-B203-B476602382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85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418119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3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92248" y="973006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Today’s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880" y="24799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43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2">
              <a:alpha val="64000"/>
            </a:schemeClr>
          </a:solidFill>
        </p:spPr>
        <p:txBody>
          <a:bodyPr>
            <a:normAutofit/>
          </a:bodyPr>
          <a:lstStyle/>
          <a:p>
            <a:r>
              <a:rPr lang="en-US" sz="4800" dirty="0"/>
              <a:t>Carlton Outdoor Ed Club Trivia Question</a:t>
            </a:r>
            <a:r>
              <a:rPr lang="en-US" sz="4800" dirty="0" smtClean="0"/>
              <a:t>: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solidFill>
            <a:schemeClr val="bg2">
              <a:alpha val="37000"/>
            </a:schemeClr>
          </a:solidFill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US" sz="4800" dirty="0" smtClean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4800" dirty="0" smtClean="0"/>
              <a:t>On </a:t>
            </a:r>
            <a:r>
              <a:rPr lang="en-US" sz="4800" dirty="0"/>
              <a:t>what island near Stanley Rapids, did Mr. Lokinger get lost (while only 15 </a:t>
            </a:r>
            <a:r>
              <a:rPr lang="en-US" sz="4800" dirty="0" err="1"/>
              <a:t>metres</a:t>
            </a:r>
            <a:r>
              <a:rPr lang="en-US" sz="4800" dirty="0"/>
              <a:t> from his tent site)? </a:t>
            </a:r>
          </a:p>
        </p:txBody>
      </p:sp>
    </p:spTree>
    <p:extLst>
      <p:ext uri="{BB962C8B-B14F-4D97-AF65-F5344CB8AC3E}">
        <p14:creationId xmlns:p14="http://schemas.microsoft.com/office/powerpoint/2010/main" val="712939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7403" y="261257"/>
            <a:ext cx="11809313" cy="1461586"/>
          </a:xfrm>
          <a:prstGeom prst="rect">
            <a:avLst/>
          </a:prstGeom>
          <a:solidFill>
            <a:schemeClr val="accent3">
              <a:lumMod val="20000"/>
              <a:lumOff val="80000"/>
              <a:alpha val="67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628" y="-64777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32449" y="522514"/>
            <a:ext cx="57039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Wednesday</a:t>
            </a:r>
            <a:r>
              <a:rPr lang="en-US" sz="3600" b="1" noProof="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</a:rPr>
              <a:t>, May 1, 2019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619699"/>
              </p:ext>
            </p:extLst>
          </p:nvPr>
        </p:nvGraphicFramePr>
        <p:xfrm>
          <a:off x="167403" y="1823846"/>
          <a:ext cx="11809313" cy="4853418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70830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South-west Egg Benny with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Hash Browns  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35455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/>
                        <a:t>Lasagna </a:t>
                      </a:r>
                    </a:p>
                    <a:p>
                      <a:pPr algn="ctr"/>
                      <a:r>
                        <a:rPr lang="en-US" sz="3200" b="1" dirty="0" smtClean="0"/>
                        <a:t>with Salad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4319">
                <a:tc>
                  <a:txBody>
                    <a:bodyPr/>
                    <a:lstStyle/>
                    <a:p>
                      <a:pPr algn="r"/>
                      <a:r>
                        <a:rPr lang="en-CA" sz="3600" b="1" dirty="0" smtClean="0">
                          <a:latin typeface="+mn-lt"/>
                        </a:rPr>
                        <a:t>Soup</a:t>
                      </a:r>
                      <a:r>
                        <a:rPr lang="en-CA" sz="3600" b="1" baseline="0" dirty="0" smtClean="0">
                          <a:latin typeface="+mn-lt"/>
                        </a:rPr>
                        <a:t> &amp; Salad</a:t>
                      </a:r>
                      <a:endParaRPr lang="en-CA" sz="36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Buffalo Chicken Cream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Blueberry Chopped Chicken Salad  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b="1" dirty="0" smtClean="0">
                          <a:latin typeface="+mn-lt"/>
                        </a:rPr>
                        <a:t>$5.75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66938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CA" sz="3600" b="1" dirty="0" smtClean="0">
                          <a:latin typeface="+mn-lt"/>
                        </a:rPr>
                        <a:t>Dessert</a:t>
                      </a:r>
                      <a:endParaRPr lang="en-CA" sz="36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solidFill>
                            <a:schemeClr val="tx1"/>
                          </a:solidFill>
                          <a:latin typeface="+mn-lt"/>
                        </a:rPr>
                        <a:t>Lemon Pie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b="1" dirty="0" smtClean="0">
                          <a:latin typeface="+mn-lt"/>
                        </a:rPr>
                        <a:t>$2.00</a:t>
                      </a:r>
                      <a:endParaRPr lang="en-CA" sz="2800" b="1" dirty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42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D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474" y="0"/>
            <a:ext cx="8990476" cy="3238095"/>
          </a:xfrm>
        </p:spPr>
      </p:pic>
      <p:sp>
        <p:nvSpPr>
          <p:cNvPr id="5" name="TextBox 4"/>
          <p:cNvSpPr txBox="1"/>
          <p:nvPr/>
        </p:nvSpPr>
        <p:spPr>
          <a:xfrm>
            <a:off x="620816" y="3384468"/>
            <a:ext cx="106877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Applications for Grade 12 Scholarships Now Open!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Deadline May 6, 2019 @ 3:30 p.m. (NO EXCEPTIONS)</a:t>
            </a:r>
          </a:p>
          <a:p>
            <a:pPr algn="ctr"/>
            <a:endParaRPr lang="en-US" sz="2800" dirty="0"/>
          </a:p>
          <a:p>
            <a:pPr algn="ctr"/>
            <a:r>
              <a:rPr lang="en-US" sz="2800" dirty="0" smtClean="0"/>
              <a:t>Check out the Carlton website under STUDENTS,</a:t>
            </a:r>
          </a:p>
          <a:p>
            <a:pPr algn="ctr"/>
            <a:r>
              <a:rPr lang="en-US" sz="2800" dirty="0" smtClean="0"/>
              <a:t>STUDENT SERVICES and</a:t>
            </a:r>
          </a:p>
          <a:p>
            <a:pPr algn="ctr"/>
            <a:r>
              <a:rPr lang="en-US" sz="2800" dirty="0" smtClean="0"/>
              <a:t>SCHOOL/COMMUNITY SCHOLARSHIPS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7174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568080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C00000"/>
                </a:solidFill>
              </a:rPr>
              <a:t>2019 Carlton Football Spring Camp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May 2 @ 12:20p.m. – CPAC</a:t>
            </a:r>
            <a:br>
              <a:rPr lang="en-US" dirty="0" smtClean="0">
                <a:solidFill>
                  <a:srgbClr val="C00000"/>
                </a:solidFill>
              </a:rPr>
            </a:br>
            <a:r>
              <a:rPr lang="en-US" dirty="0" smtClean="0">
                <a:solidFill>
                  <a:srgbClr val="C00000"/>
                </a:solidFill>
              </a:rPr>
              <a:t>If you cannot make meeting, see Strachan.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79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2000" b="-8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63138"/>
            <a:ext cx="10515600" cy="6103917"/>
          </a:xfrm>
          <a:solidFill>
            <a:schemeClr val="accent1">
              <a:lumMod val="60000"/>
              <a:lumOff val="40000"/>
              <a:alpha val="77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Carlton Outdoor Ed Club Trivia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you like to try new things? How about challenge yourself? Do you enjoy getting outside and enjoying nature?</a:t>
            </a: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Outdoor Ed Club is planning the Annual Spring Canoe Expedition, and you're invited! No previous experience is necessary and new members are always welcome. 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year's trip will be to Stanley Mission and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Nistowiak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Falls. Four days of paddling, fishing, swimming and fun!</a:t>
            </a:r>
          </a:p>
          <a:p>
            <a:pPr marL="0" indent="0">
              <a:buNone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 in the Construction Shop Thursday May 2, at lunch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50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4265" y="474345"/>
            <a:ext cx="10963470" cy="5909310"/>
          </a:xfrm>
          <a:prstGeom prst="rect">
            <a:avLst/>
          </a:prstGeom>
          <a:solidFill>
            <a:schemeClr val="bg1">
              <a:alpha val="2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Track &amp; Field - students who want to go to the Moose Jaw track meet on May 10-11 need to see Mrs. Taylor in B202 for permission forms. They are due this Friday. Reminder that practices resume this </a:t>
            </a:r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week</a:t>
            </a:r>
          </a:p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Monday-Thursday 3:30-5:00 p.m. 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2067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16522" y="1905506"/>
            <a:ext cx="8358955" cy="3046988"/>
          </a:xfrm>
          <a:prstGeom prst="rect">
            <a:avLst/>
          </a:prstGeom>
          <a:solidFill>
            <a:srgbClr val="000000">
              <a:alpha val="43922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Parents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the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 Parent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Committee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be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collecting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Grand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March fees at lunch in </a:t>
            </a:r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rotunda </a:t>
            </a:r>
            <a:r>
              <a:rPr lang="en-US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 week. </a:t>
            </a:r>
          </a:p>
        </p:txBody>
      </p:sp>
    </p:spTree>
    <p:extLst>
      <p:ext uri="{BB962C8B-B14F-4D97-AF65-F5344CB8AC3E}">
        <p14:creationId xmlns:p14="http://schemas.microsoft.com/office/powerpoint/2010/main" val="3329408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550" y="0"/>
            <a:ext cx="87521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72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75120"/>
            <a:ext cx="10515600" cy="1325563"/>
          </a:xfrm>
        </p:spPr>
        <p:txBody>
          <a:bodyPr/>
          <a:lstStyle/>
          <a:p>
            <a:pPr algn="ctr"/>
            <a:r>
              <a:rPr lang="en-US" dirty="0" smtClean="0">
                <a:latin typeface="+mn-lt"/>
              </a:rPr>
              <a:t>And the WINNER is:</a:t>
            </a:r>
            <a:endParaRPr lang="en-US" dirty="0">
              <a:latin typeface="+mn-lt"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60218" y="1500683"/>
            <a:ext cx="11471563" cy="52758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3900" dirty="0"/>
              <a:t>We would like to congratulate the following Carlton students for winning awards at the Mann High School Juried Art Show</a:t>
            </a:r>
            <a:r>
              <a:rPr lang="en-US" sz="3900" dirty="0" smtClean="0"/>
              <a:t>.</a:t>
            </a:r>
          </a:p>
          <a:p>
            <a:pPr marL="0" indent="0">
              <a:buNone/>
            </a:pPr>
            <a:endParaRPr lang="en-US" sz="3900" dirty="0"/>
          </a:p>
          <a:p>
            <a:pPr marL="0" indent="0">
              <a:buNone/>
            </a:pPr>
            <a:r>
              <a:rPr lang="en-US" sz="3900" dirty="0"/>
              <a:t>Alex </a:t>
            </a:r>
            <a:r>
              <a:rPr lang="en-US" sz="3900" dirty="0" smtClean="0"/>
              <a:t>Workman - Creative </a:t>
            </a:r>
            <a:r>
              <a:rPr lang="en-US" sz="3900" dirty="0"/>
              <a:t>Innovation Award-Acrylic and Ink</a:t>
            </a:r>
          </a:p>
          <a:p>
            <a:pPr marL="0" indent="0">
              <a:buNone/>
            </a:pPr>
            <a:r>
              <a:rPr lang="en-US" sz="3900" dirty="0" err="1"/>
              <a:t>Jabez</a:t>
            </a:r>
            <a:r>
              <a:rPr lang="en-US" sz="3900" dirty="0"/>
              <a:t> </a:t>
            </a:r>
            <a:r>
              <a:rPr lang="en-US" sz="3900" dirty="0" smtClean="0"/>
              <a:t>Santiago - </a:t>
            </a:r>
            <a:r>
              <a:rPr lang="en-US" sz="3900" dirty="0" err="1" smtClean="0"/>
              <a:t>Lino</a:t>
            </a:r>
            <a:r>
              <a:rPr lang="en-US" sz="3900" dirty="0" smtClean="0"/>
              <a:t> </a:t>
            </a:r>
            <a:r>
              <a:rPr lang="en-US" sz="3900" dirty="0"/>
              <a:t>Ink Print</a:t>
            </a:r>
          </a:p>
          <a:p>
            <a:pPr marL="0" indent="0">
              <a:buNone/>
            </a:pPr>
            <a:r>
              <a:rPr lang="en-US" sz="3900" dirty="0"/>
              <a:t>Chantelle </a:t>
            </a:r>
            <a:r>
              <a:rPr lang="en-US" sz="3900" dirty="0" err="1" smtClean="0"/>
              <a:t>Macsymic</a:t>
            </a:r>
            <a:r>
              <a:rPr lang="en-US" sz="3900" dirty="0" smtClean="0"/>
              <a:t> - Creative </a:t>
            </a:r>
            <a:r>
              <a:rPr lang="en-US" sz="3900" dirty="0"/>
              <a:t>Clay Sculpture</a:t>
            </a:r>
          </a:p>
          <a:p>
            <a:pPr marL="0" indent="0">
              <a:buNone/>
            </a:pPr>
            <a:r>
              <a:rPr lang="en-US" sz="3900" dirty="0" err="1"/>
              <a:t>Ryea</a:t>
            </a:r>
            <a:r>
              <a:rPr lang="en-US" sz="3900" dirty="0"/>
              <a:t> </a:t>
            </a:r>
            <a:r>
              <a:rPr lang="en-US" sz="3900" dirty="0" smtClean="0"/>
              <a:t>Daniels - Expressionism Self-Portrait</a:t>
            </a:r>
          </a:p>
          <a:p>
            <a:pPr marL="0" indent="0">
              <a:buNone/>
            </a:pPr>
            <a:r>
              <a:rPr lang="en-US" sz="3900" dirty="0"/>
              <a:t> </a:t>
            </a:r>
            <a:r>
              <a:rPr lang="en-US" sz="3900" dirty="0" smtClean="0"/>
              <a:t>                       - Best </a:t>
            </a:r>
            <a:r>
              <a:rPr lang="en-US" sz="3900" dirty="0"/>
              <a:t>Of Show </a:t>
            </a:r>
            <a:r>
              <a:rPr lang="en-US" sz="3900" dirty="0" smtClean="0"/>
              <a:t>Award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8743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30709</TotalTime>
  <Words>352</Words>
  <Application>Microsoft Office PowerPoint</Application>
  <PresentationFormat>Widescreen</PresentationFormat>
  <Paragraphs>63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Arial Black</vt:lpstr>
      <vt:lpstr>Arial Rounded MT Bold</vt:lpstr>
      <vt:lpstr>Calibri</vt:lpstr>
      <vt:lpstr>Calibri Light</vt:lpstr>
      <vt:lpstr>Franklin Gothic Demi Cond</vt:lpstr>
      <vt:lpstr>Impact</vt:lpstr>
      <vt:lpstr>Segoe UI Semibold</vt:lpstr>
      <vt:lpstr>Times New Roman</vt:lpstr>
      <vt:lpstr>2_NewsPrint</vt:lpstr>
      <vt:lpstr>1_NewsPrint</vt:lpstr>
      <vt:lpstr>4_NewsPrint</vt:lpstr>
      <vt:lpstr>Office Theme</vt:lpstr>
      <vt:lpstr>PowerPoint Presentation</vt:lpstr>
      <vt:lpstr>PowerPoint Presentation</vt:lpstr>
      <vt:lpstr>PowerPoint Presentation</vt:lpstr>
      <vt:lpstr>2019 Carlton Football Spring Camp May 2 @ 12:20p.m. – CPAC If you cannot make meeting, see Strachan.</vt:lpstr>
      <vt:lpstr>PowerPoint Presentation</vt:lpstr>
      <vt:lpstr>PowerPoint Presentation</vt:lpstr>
      <vt:lpstr>PowerPoint Presentation</vt:lpstr>
      <vt:lpstr>PowerPoint Presentation</vt:lpstr>
      <vt:lpstr>And the WINNER is:</vt:lpstr>
      <vt:lpstr>Carlton Outdoor Ed Club Trivia Question: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Jones, Charlene</cp:lastModifiedBy>
  <cp:revision>1062</cp:revision>
  <dcterms:created xsi:type="dcterms:W3CDTF">2018-08-20T20:03:04Z</dcterms:created>
  <dcterms:modified xsi:type="dcterms:W3CDTF">2019-04-30T17:19:50Z</dcterms:modified>
</cp:coreProperties>
</file>