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4235" r:id="rId2"/>
    <p:sldMasterId id="2147484289" r:id="rId3"/>
    <p:sldMasterId id="2147484301" r:id="rId4"/>
    <p:sldMasterId id="2147484313" r:id="rId5"/>
    <p:sldMasterId id="2147484330" r:id="rId6"/>
  </p:sldMasterIdLst>
  <p:notesMasterIdLst>
    <p:notesMasterId r:id="rId20"/>
  </p:notesMasterIdLst>
  <p:sldIdLst>
    <p:sldId id="629" r:id="rId7"/>
    <p:sldId id="722" r:id="rId8"/>
    <p:sldId id="689" r:id="rId9"/>
    <p:sldId id="711" r:id="rId10"/>
    <p:sldId id="710" r:id="rId11"/>
    <p:sldId id="699" r:id="rId12"/>
    <p:sldId id="700" r:id="rId13"/>
    <p:sldId id="715" r:id="rId14"/>
    <p:sldId id="717" r:id="rId15"/>
    <p:sldId id="721" r:id="rId16"/>
    <p:sldId id="724" r:id="rId17"/>
    <p:sldId id="725" r:id="rId18"/>
    <p:sldId id="7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534D94-7335-4D3F-90CA-B44C99A47739}">
          <p14:sldIdLst>
            <p14:sldId id="629"/>
            <p14:sldId id="722"/>
            <p14:sldId id="689"/>
            <p14:sldId id="711"/>
            <p14:sldId id="710"/>
            <p14:sldId id="699"/>
            <p14:sldId id="700"/>
            <p14:sldId id="715"/>
            <p14:sldId id="717"/>
            <p14:sldId id="721"/>
            <p14:sldId id="724"/>
            <p14:sldId id="725"/>
            <p14:sldId id="7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71E"/>
    <a:srgbClr val="96DC88"/>
    <a:srgbClr val="006DB4"/>
    <a:srgbClr val="FFFF09"/>
    <a:srgbClr val="E91002"/>
    <a:srgbClr val="111629"/>
    <a:srgbClr val="BF0501"/>
    <a:srgbClr val="FF00FF"/>
    <a:srgbClr val="FF0000"/>
    <a:srgbClr val="DA3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45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FF1CC-E24B-483D-B2AA-82398F1E6EAD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0B15E-669A-4EC6-82B0-8FE67CE3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69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7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4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68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60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00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78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146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74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13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42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42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54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38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74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46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33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49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8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030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83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7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4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7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52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3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3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27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9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81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53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51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32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14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298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9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90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87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5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73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1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43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47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98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4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44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29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74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3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076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492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993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360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844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65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41222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728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9063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166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8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226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712A-E38D-45EC-8E8D-F38CB65616A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968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068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048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211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249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14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877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837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024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807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92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4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6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5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6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8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7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xStyles>
    <p:titleStyle>
      <a:lvl1pPr algn="l" defTabSz="914354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06" indent="-274306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30" indent="-274306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37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42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32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38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856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450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757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6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8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13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45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5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71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66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79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04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05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1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5712A-E38D-45EC-8E8D-F38CB65616A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89C1C98-21D0-4B8E-865B-0C2B77546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5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  <p:sldLayoutId id="2147484325" r:id="rId12"/>
    <p:sldLayoutId id="2147484326" r:id="rId13"/>
    <p:sldLayoutId id="2147484327" r:id="rId14"/>
    <p:sldLayoutId id="2147484328" r:id="rId15"/>
    <p:sldLayoutId id="21474843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763D8-719F-4A69-8C0D-2FAF1719CC1D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8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418119"/>
              </p:ext>
            </p:extLst>
          </p:nvPr>
        </p:nvGraphicFramePr>
        <p:xfrm>
          <a:off x="1919536" y="2181162"/>
          <a:ext cx="8280920" cy="43353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0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0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8:55 – 9:58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80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10:03 – 11:08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456"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11:13- 12:16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4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1:05 -2:08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2:13 – 3:16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92248" y="973006"/>
            <a:ext cx="112359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             Today’s Class Times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84880" y="247997"/>
            <a:ext cx="1288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Carlton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Comprehensive Public 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High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4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680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2019 Carlton Football Spring Camp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May 2 @ 12:20p.m. – CPAC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If you cannot make meeting, see Strachan.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7510" y="347583"/>
            <a:ext cx="115190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Congratulations to the MHTC Incident at San </a:t>
            </a:r>
            <a:r>
              <a:rPr lang="en-US" dirty="0" err="1">
                <a:solidFill>
                  <a:schemeClr val="bg1"/>
                </a:solidFill>
              </a:rPr>
              <a:t>Bajo</a:t>
            </a:r>
            <a:r>
              <a:rPr lang="en-US" dirty="0">
                <a:solidFill>
                  <a:schemeClr val="bg1"/>
                </a:solidFill>
              </a:rPr>
              <a:t> production for winning the Spirit of the Festival Award at the SDA Region 7 drama festival this past weekend in </a:t>
            </a:r>
            <a:r>
              <a:rPr lang="en-US" dirty="0" err="1">
                <a:solidFill>
                  <a:schemeClr val="bg1"/>
                </a:solidFill>
              </a:rPr>
              <a:t>Melfort</a:t>
            </a:r>
            <a:r>
              <a:rPr lang="en-US" dirty="0">
                <a:solidFill>
                  <a:schemeClr val="bg1"/>
                </a:solidFill>
              </a:rPr>
              <a:t>. Skylar German won one of four acting medallions for her excellence in characterization and Will </a:t>
            </a:r>
            <a:r>
              <a:rPr lang="en-US" dirty="0" err="1">
                <a:solidFill>
                  <a:schemeClr val="bg1"/>
                </a:solidFill>
              </a:rPr>
              <a:t>Straf</a:t>
            </a:r>
            <a:r>
              <a:rPr lang="en-US" dirty="0">
                <a:solidFill>
                  <a:schemeClr val="bg1"/>
                </a:solidFill>
              </a:rPr>
              <a:t> won one of four medallions for technical excellence for his set design. </a:t>
            </a:r>
            <a:r>
              <a:rPr lang="en-US" dirty="0" err="1">
                <a:solidFill>
                  <a:schemeClr val="bg1"/>
                </a:solidFill>
              </a:rPr>
              <a:t>Shannan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Spademan</a:t>
            </a:r>
            <a:r>
              <a:rPr lang="en-US" dirty="0">
                <a:solidFill>
                  <a:schemeClr val="bg1"/>
                </a:solidFill>
              </a:rPr>
              <a:t> and Aidan Quinton won certificates of excellence in technical theatre for stage management and carpentry. </a:t>
            </a:r>
            <a:r>
              <a:rPr lang="en-US" dirty="0" err="1">
                <a:solidFill>
                  <a:schemeClr val="bg1"/>
                </a:solidFill>
              </a:rPr>
              <a:t>Nykola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Oleksyn</a:t>
            </a:r>
            <a:r>
              <a:rPr lang="en-US" dirty="0">
                <a:solidFill>
                  <a:schemeClr val="bg1"/>
                </a:solidFill>
              </a:rPr>
              <a:t> won a certificate of excellence in acting for his interpretation of the role of Giles Ferguson and Caitlyn Greenwood won a certificates of excellence for directing. Heidi </a:t>
            </a:r>
            <a:r>
              <a:rPr lang="en-US" dirty="0" err="1">
                <a:solidFill>
                  <a:schemeClr val="bg1"/>
                </a:solidFill>
              </a:rPr>
              <a:t>Lundell</a:t>
            </a:r>
            <a:r>
              <a:rPr lang="en-US" dirty="0">
                <a:solidFill>
                  <a:schemeClr val="bg1"/>
                </a:solidFill>
              </a:rPr>
              <a:t> received the student recognition award for dedication and ensemble spirit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This brings to a close our very successful dramatic season. In the words of Katelynn Bird - " you guys made this the best school year that I have had in a long time"! The positive spirit, artistic endeavor and dedication is what makes the MHTC the premier club of this school! Theatre builds community and good theatre builds great communities - that is what WE DO every year! </a:t>
            </a:r>
          </a:p>
        </p:txBody>
      </p:sp>
    </p:spTree>
    <p:extLst>
      <p:ext uri="{BB962C8B-B14F-4D97-AF65-F5344CB8AC3E}">
        <p14:creationId xmlns:p14="http://schemas.microsoft.com/office/powerpoint/2010/main" val="6519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1" y="136785"/>
            <a:ext cx="11633660" cy="6543934"/>
          </a:xfrm>
        </p:spPr>
      </p:pic>
    </p:spTree>
    <p:extLst>
      <p:ext uri="{BB962C8B-B14F-4D97-AF65-F5344CB8AC3E}">
        <p14:creationId xmlns:p14="http://schemas.microsoft.com/office/powerpoint/2010/main" val="298370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3964" y="365125"/>
            <a:ext cx="3539836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Badminton</a:t>
            </a:r>
            <a:endParaRPr lang="en-US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3964" y="1825625"/>
            <a:ext cx="35398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Reminder: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badminton players are meeting in the CPAC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lunch for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pictures.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39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18" y="-553681"/>
            <a:ext cx="7068163" cy="4351338"/>
          </a:xfrm>
        </p:spPr>
      </p:pic>
      <p:sp>
        <p:nvSpPr>
          <p:cNvPr id="5" name="TextBox 4"/>
          <p:cNvSpPr txBox="1"/>
          <p:nvPr/>
        </p:nvSpPr>
        <p:spPr>
          <a:xfrm>
            <a:off x="230803" y="3142982"/>
            <a:ext cx="117303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The </a:t>
            </a:r>
            <a:r>
              <a:rPr 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cafetorium</a:t>
            </a:r>
            <a:r>
              <a:rPr lang="en-US" sz="5400" dirty="0">
                <a:solidFill>
                  <a:schemeClr val="bg1"/>
                </a:solidFill>
              </a:rPr>
              <a:t> will be closed to </a:t>
            </a:r>
            <a:r>
              <a:rPr lang="en-US" sz="5400" dirty="0" smtClean="0">
                <a:solidFill>
                  <a:schemeClr val="bg1"/>
                </a:solidFill>
              </a:rPr>
              <a:t>students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o</a:t>
            </a:r>
            <a:r>
              <a:rPr lang="en-US" sz="5400" dirty="0" smtClean="0">
                <a:solidFill>
                  <a:schemeClr val="bg1"/>
                </a:solidFill>
              </a:rPr>
              <a:t>n </a:t>
            </a:r>
            <a:r>
              <a:rPr lang="en-US" sz="5400" u="sng" dirty="0" smtClean="0">
                <a:solidFill>
                  <a:srgbClr val="FFFF00"/>
                </a:solidFill>
              </a:rPr>
              <a:t>Wednesday</a:t>
            </a:r>
            <a:r>
              <a:rPr lang="en-US" sz="5400" u="sng" dirty="0">
                <a:solidFill>
                  <a:srgbClr val="FFFF00"/>
                </a:solidFill>
              </a:rPr>
              <a:t>, April </a:t>
            </a:r>
            <a:r>
              <a:rPr lang="en-US" sz="5400" u="sng" dirty="0" smtClean="0">
                <a:solidFill>
                  <a:srgbClr val="FFFF00"/>
                </a:solidFill>
              </a:rPr>
              <a:t>17</a:t>
            </a:r>
            <a:r>
              <a:rPr lang="en-US" sz="5400" u="sng" baseline="30000" dirty="0" smtClean="0">
                <a:solidFill>
                  <a:srgbClr val="FFFF00"/>
                </a:solidFill>
              </a:rPr>
              <a:t>th </a:t>
            </a:r>
            <a:r>
              <a:rPr lang="en-US" sz="5400" dirty="0" smtClean="0">
                <a:solidFill>
                  <a:schemeClr val="bg1"/>
                </a:solidFill>
              </a:rPr>
              <a:t>due </a:t>
            </a:r>
            <a:r>
              <a:rPr lang="en-US" sz="5400" dirty="0">
                <a:solidFill>
                  <a:schemeClr val="bg1"/>
                </a:solidFill>
              </a:rPr>
              <a:t>to </a:t>
            </a:r>
            <a:r>
              <a:rPr lang="en-US" sz="5400" dirty="0" smtClean="0">
                <a:solidFill>
                  <a:schemeClr val="bg1"/>
                </a:solidFill>
              </a:rPr>
              <a:t>the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Elementary School Concerts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taking </a:t>
            </a:r>
            <a:r>
              <a:rPr lang="en-US" sz="5400" dirty="0">
                <a:solidFill>
                  <a:schemeClr val="bg1"/>
                </a:solidFill>
              </a:rPr>
              <a:t>place that day. </a:t>
            </a:r>
          </a:p>
        </p:txBody>
      </p:sp>
    </p:spTree>
    <p:extLst>
      <p:ext uri="{BB962C8B-B14F-4D97-AF65-F5344CB8AC3E}">
        <p14:creationId xmlns:p14="http://schemas.microsoft.com/office/powerpoint/2010/main" val="138873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03" y="261257"/>
            <a:ext cx="11809313" cy="1461586"/>
          </a:xfrm>
          <a:prstGeom prst="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628" y="-64777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2449" y="522514"/>
            <a:ext cx="5703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Wednesday</a:t>
            </a:r>
            <a:r>
              <a:rPr lang="en-US" sz="3600" b="1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 April 17, 2019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536090"/>
              </p:ext>
            </p:extLst>
          </p:nvPr>
        </p:nvGraphicFramePr>
        <p:xfrm>
          <a:off x="167403" y="1823846"/>
          <a:ext cx="11809313" cy="48475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0830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Eggs Benny (8:00 – 9:00 a.m.)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$4.50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455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Burger,</a:t>
                      </a:r>
                      <a:r>
                        <a:rPr lang="en-US" sz="3200" b="1" baseline="0" dirty="0" smtClean="0"/>
                        <a:t> Pop &amp; Cookie</a:t>
                      </a:r>
                      <a:endParaRPr lang="en-US" sz="32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$5.00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4319">
                <a:tc>
                  <a:txBody>
                    <a:bodyPr/>
                    <a:lstStyle/>
                    <a:p>
                      <a:pPr algn="r"/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baseline="0" dirty="0" smtClean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938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**Lunch will be served in the Rotunda**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74" y="0"/>
            <a:ext cx="8990476" cy="3238095"/>
          </a:xfrm>
        </p:spPr>
      </p:pic>
      <p:sp>
        <p:nvSpPr>
          <p:cNvPr id="5" name="TextBox 4"/>
          <p:cNvSpPr txBox="1"/>
          <p:nvPr/>
        </p:nvSpPr>
        <p:spPr>
          <a:xfrm>
            <a:off x="620816" y="3384468"/>
            <a:ext cx="10687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Applications for Grade 12 Scholarships Now Open!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Deadline May 6, 2019 @ 3:30 p.m. (NO EXCEPTIONS)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Check out the Carlton website under STUDENTS,</a:t>
            </a:r>
          </a:p>
          <a:p>
            <a:pPr algn="ctr"/>
            <a:r>
              <a:rPr lang="en-US" sz="2800" dirty="0" smtClean="0"/>
              <a:t>STUDENT SERVICES and</a:t>
            </a:r>
          </a:p>
          <a:p>
            <a:pPr algn="ctr"/>
            <a:r>
              <a:rPr lang="en-US" sz="2800" dirty="0" smtClean="0"/>
              <a:t>SCHOOL/COMMUNITY SCHOLARSHIPS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174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ky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0"/>
          <a:stretch/>
        </p:blipFill>
        <p:spPr bwMode="auto">
          <a:xfrm>
            <a:off x="-40313" y="11600"/>
            <a:ext cx="12262142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7778" l="1815" r="98004">
                        <a14:foregroundMark x1="53902" y1="6222" x2="53902" y2="6222"/>
                        <a14:foregroundMark x1="49365" y1="7556" x2="49365" y2="7556"/>
                        <a14:foregroundMark x1="47187" y1="7556" x2="47187" y2="7778"/>
                        <a14:foregroundMark x1="49002" y1="5778" x2="48820" y2="5778"/>
                        <a14:foregroundMark x1="46461" y1="6444" x2="46461" y2="6444"/>
                        <a14:foregroundMark x1="37387" y1="10667" x2="56261" y2="5111"/>
                        <a14:foregroundMark x1="39927" y1="9111" x2="39927" y2="9111"/>
                        <a14:foregroundMark x1="40653" y1="10444" x2="40653" y2="10444"/>
                        <a14:backgroundMark x1="26134" y1="95111" x2="86751" y2="71556"/>
                        <a14:backgroundMark x1="86388" y1="71111" x2="99819" y2="44444"/>
                        <a14:backgroundMark x1="3085" y1="20222" x2="17786" y2="93778"/>
                        <a14:backgroundMark x1="76044" y1="4222" x2="88929" y2="24222"/>
                        <a14:backgroundMark x1="92922" y1="30222" x2="93466" y2="30222"/>
                        <a14:backgroundMark x1="92377" y1="29111" x2="98911" y2="40889"/>
                        <a14:backgroundMark x1="3630" y1="15111" x2="62976" y2="444"/>
                        <a14:backgroundMark x1="58802" y1="4667" x2="70962" y2="2000"/>
                        <a14:backgroundMark x1="28494" y1="11778" x2="36298" y2="11111"/>
                        <a14:backgroundMark x1="55354" y1="4222" x2="55354" y2="4222"/>
                        <a14:backgroundMark x1="56261" y1="4444" x2="56443" y2="4667"/>
                        <a14:backgroundMark x1="54446" y1="5556" x2="54446" y2="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3104" y="916238"/>
            <a:ext cx="7139906" cy="5831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632" y="7688263"/>
            <a:ext cx="11303000" cy="1689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easter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67" b="100000" l="1758" r="99805">
                        <a14:foregroundMark x1="6543" y1="98974" x2="97168" y2="9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164"/>
          <a:stretch/>
        </p:blipFill>
        <p:spPr bwMode="auto">
          <a:xfrm>
            <a:off x="-168696" y="3933623"/>
            <a:ext cx="12000656" cy="31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152" y="5505333"/>
            <a:ext cx="828675" cy="133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6823942" y="5482473"/>
            <a:ext cx="828675" cy="457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75701" y="4790769"/>
            <a:ext cx="2340843" cy="1584176"/>
          </a:xfrm>
          <a:prstGeom prst="rect">
            <a:avLst/>
          </a:prstGeom>
          <a:solidFill>
            <a:srgbClr val="BF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Happy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Easter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1944" y="1658713"/>
            <a:ext cx="6810756" cy="296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$.25 per ticket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lunch.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All proceeds go to a local charity.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6911" y="347512"/>
            <a:ext cx="11317778" cy="819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Services Easter Basket Draw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3632" y="5094305"/>
            <a:ext cx="600075" cy="161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2328" y="5228962"/>
            <a:ext cx="600075" cy="161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8198" y="5320548"/>
            <a:ext cx="600075" cy="1619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1810" y="5126464"/>
            <a:ext cx="600075" cy="161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0970" y="5586866"/>
            <a:ext cx="581025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9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1874" r="14335" b="12471"/>
          <a:stretch/>
        </p:blipFill>
        <p:spPr>
          <a:xfrm flipH="1">
            <a:off x="-94131" y="879073"/>
            <a:ext cx="12317506" cy="6069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48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9651" y="1243922"/>
            <a:ext cx="5433724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9651" y="5103229"/>
            <a:ext cx="5433724" cy="1727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729" y="0"/>
            <a:ext cx="1122215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Drivers Education Sign 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359" y="1243922"/>
            <a:ext cx="9079345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Next two classes coming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 up: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u="sng" baseline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Las</a:t>
            </a:r>
            <a:r>
              <a:rPr lang="en-US" sz="4400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</a:t>
            </a:r>
            <a:r>
              <a:rPr lang="en-US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After School Class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April 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Summer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 Class -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July 2 - 11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Please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text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(306) 961-3447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to register.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0489" y="685800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Feb. 15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0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795" y="251926"/>
            <a:ext cx="109634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 Grad!!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your grad application in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soon as possible.</a:t>
            </a:r>
          </a:p>
          <a:p>
            <a:pPr algn="ctr"/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 Pictures are April 15 – 18, 2019.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06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9551" y="263439"/>
            <a:ext cx="8011006" cy="1996804"/>
          </a:xfrm>
        </p:spPr>
        <p:txBody>
          <a:bodyPr/>
          <a:lstStyle/>
          <a:p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Carlton Pantry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152" y="2668145"/>
            <a:ext cx="9725891" cy="2763982"/>
          </a:xfrm>
        </p:spPr>
        <p:txBody>
          <a:bodyPr>
            <a:normAutofit fontScale="25000" lnSpcReduction="20000"/>
          </a:bodyPr>
          <a:lstStyle/>
          <a:p>
            <a:endParaRPr lang="en-US" sz="5000" b="1" dirty="0" smtClean="0"/>
          </a:p>
          <a:p>
            <a:pPr algn="l"/>
            <a:r>
              <a:rPr lang="en-US" sz="8000" b="1" dirty="0" smtClean="0"/>
              <a:t>Hi, Crusaders! </a:t>
            </a:r>
          </a:p>
          <a:p>
            <a:endParaRPr lang="en-US" sz="8000" b="1" dirty="0" smtClean="0"/>
          </a:p>
          <a:p>
            <a:pPr algn="l"/>
            <a:r>
              <a:rPr lang="en-US" sz="8000" b="1" dirty="0" smtClean="0"/>
              <a:t>If you need food, clothing, hygiene items or school supplies, please talk to Mrs. Amy in B223A or another staff member.</a:t>
            </a:r>
          </a:p>
          <a:p>
            <a:endParaRPr lang="en-US" sz="8000" b="1" dirty="0" smtClean="0"/>
          </a:p>
          <a:p>
            <a:pPr algn="l"/>
            <a:r>
              <a:rPr lang="en-US" sz="8000" b="1" dirty="0" smtClean="0"/>
              <a:t>This month our wish list includes:  hygiene items (toothpaste, toothbrushes, deodorant, body wash, shampoo); sweat pants for males and females, binders and backpacks.</a:t>
            </a:r>
          </a:p>
          <a:p>
            <a:pPr algn="l"/>
            <a:endParaRPr lang="en-US" sz="8000" b="1" dirty="0" smtClean="0"/>
          </a:p>
          <a:p>
            <a:pPr algn="l"/>
            <a:r>
              <a:rPr lang="en-US" sz="8000" b="1" dirty="0" smtClean="0"/>
              <a:t>Thank you to everyone who has donated! We appreciate your support.  </a:t>
            </a:r>
          </a:p>
          <a:p>
            <a:endParaRPr lang="en-US" sz="3200" dirty="0" smtClean="0"/>
          </a:p>
          <a:p>
            <a:r>
              <a:rPr lang="en-US" sz="3200" b="1" dirty="0" smtClean="0"/>
              <a:t> 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2" y="468285"/>
            <a:ext cx="2828175" cy="2046141"/>
          </a:xfrm>
          <a:prstGeom prst="rect">
            <a:avLst/>
          </a:prstGeom>
        </p:spPr>
      </p:pic>
      <p:sp>
        <p:nvSpPr>
          <p:cNvPr id="4" name="AutoShape 2" descr="Image result for toothpaste and toothbrush"/>
          <p:cNvSpPr>
            <a:spLocks noChangeAspect="1" noChangeArrowheads="1"/>
          </p:cNvSpPr>
          <p:nvPr/>
        </p:nvSpPr>
        <p:spPr bwMode="auto">
          <a:xfrm>
            <a:off x="155575" y="-144463"/>
            <a:ext cx="5317762" cy="531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AutoShape 4" descr="Image result for toothpaste and toothbru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5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86" y="839789"/>
            <a:ext cx="8596668" cy="13208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96DC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CARLTON'S OPEN MIC NIGHT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486" y="1886737"/>
            <a:ext cx="8596668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96DC88"/>
                </a:solidFill>
              </a:rPr>
              <a:t>Do you have a talent you want to </a:t>
            </a:r>
            <a:r>
              <a:rPr lang="en-US" sz="2800" dirty="0" smtClean="0">
                <a:solidFill>
                  <a:srgbClr val="96DC88"/>
                </a:solidFill>
              </a:rPr>
              <a:t>share?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96DC88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96DC88"/>
                </a:solidFill>
              </a:rPr>
              <a:t>Tuesday</a:t>
            </a:r>
            <a:r>
              <a:rPr lang="en-US" sz="2800" dirty="0">
                <a:solidFill>
                  <a:srgbClr val="96DC88"/>
                </a:solidFill>
              </a:rPr>
              <a:t>, April 30th at 7pm in the Learning Commons. Students need to pre-register in Y100 before the Easter </a:t>
            </a:r>
            <a:r>
              <a:rPr lang="en-US" sz="2800" dirty="0" smtClean="0">
                <a:solidFill>
                  <a:srgbClr val="96DC88"/>
                </a:solidFill>
              </a:rPr>
              <a:t>break.</a:t>
            </a:r>
          </a:p>
          <a:p>
            <a:pPr marL="0" indent="0" algn="ctr">
              <a:buNone/>
            </a:pPr>
            <a:endParaRPr lang="en-US" sz="2800" dirty="0">
              <a:solidFill>
                <a:srgbClr val="96DC88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96DC88"/>
                </a:solidFill>
              </a:rPr>
              <a:t>There </a:t>
            </a:r>
            <a:r>
              <a:rPr lang="en-US" sz="2800" dirty="0">
                <a:solidFill>
                  <a:srgbClr val="96DC88"/>
                </a:solidFill>
              </a:rPr>
              <a:t>will be an opportunity for one act to move on to the Saskatchewan Rivers Public School Division Talent Show in May.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355" y="0"/>
            <a:ext cx="2530645" cy="1988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0059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16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30515</TotalTime>
  <Words>560</Words>
  <Application>Microsoft Office PowerPoint</Application>
  <PresentationFormat>Widescreen</PresentationFormat>
  <Paragraphs>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Arial</vt:lpstr>
      <vt:lpstr>Arial Black</vt:lpstr>
      <vt:lpstr>Arial Rounded MT Bold</vt:lpstr>
      <vt:lpstr>Berlin Sans FB Demi</vt:lpstr>
      <vt:lpstr>Calibri</vt:lpstr>
      <vt:lpstr>Calibri Light</vt:lpstr>
      <vt:lpstr>Comic Sans MS</vt:lpstr>
      <vt:lpstr>Franklin Gothic Demi Cond</vt:lpstr>
      <vt:lpstr>Impact</vt:lpstr>
      <vt:lpstr>Segoe UI Semibold</vt:lpstr>
      <vt:lpstr>Times New Roman</vt:lpstr>
      <vt:lpstr>Trebuchet MS</vt:lpstr>
      <vt:lpstr>Wingdings 3</vt:lpstr>
      <vt:lpstr>2_NewsPrint</vt:lpstr>
      <vt:lpstr>1_NewsPrint</vt:lpstr>
      <vt:lpstr>4_NewsPrint</vt:lpstr>
      <vt:lpstr>3_NewsPrint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Carlton Pantry</vt:lpstr>
      <vt:lpstr>CARLTON'S OPEN MIC NIGHT </vt:lpstr>
      <vt:lpstr>2019 Carlton Football Spring Camp May 2 @ 12:20p.m. – CPAC If you cannot make meeting, see Strachan.</vt:lpstr>
      <vt:lpstr>PowerPoint Presentation</vt:lpstr>
      <vt:lpstr>PowerPoint Presentation</vt:lpstr>
      <vt:lpstr>Badminton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Jones, Charlene</cp:lastModifiedBy>
  <cp:revision>1045</cp:revision>
  <dcterms:created xsi:type="dcterms:W3CDTF">2018-08-20T20:03:04Z</dcterms:created>
  <dcterms:modified xsi:type="dcterms:W3CDTF">2019-04-17T14:02:29Z</dcterms:modified>
</cp:coreProperties>
</file>