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4128" r:id="rId2"/>
    <p:sldMasterId id="2147484235" r:id="rId3"/>
    <p:sldMasterId id="2147484247" r:id="rId4"/>
    <p:sldMasterId id="2147484289" r:id="rId5"/>
    <p:sldMasterId id="2147484301" r:id="rId6"/>
  </p:sldMasterIdLst>
  <p:notesMasterIdLst>
    <p:notesMasterId r:id="rId16"/>
  </p:notesMasterIdLst>
  <p:sldIdLst>
    <p:sldId id="629" r:id="rId7"/>
    <p:sldId id="689" r:id="rId8"/>
    <p:sldId id="693" r:id="rId9"/>
    <p:sldId id="711" r:id="rId10"/>
    <p:sldId id="714" r:id="rId11"/>
    <p:sldId id="710" r:id="rId12"/>
    <p:sldId id="699" r:id="rId13"/>
    <p:sldId id="700" r:id="rId14"/>
    <p:sldId id="71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534D94-7335-4D3F-90CA-B44C99A47739}">
          <p14:sldIdLst>
            <p14:sldId id="629"/>
            <p14:sldId id="689"/>
            <p14:sldId id="693"/>
            <p14:sldId id="711"/>
            <p14:sldId id="714"/>
            <p14:sldId id="710"/>
            <p14:sldId id="699"/>
            <p14:sldId id="700"/>
            <p14:sldId id="7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DB4"/>
    <a:srgbClr val="FFFF09"/>
    <a:srgbClr val="E91002"/>
    <a:srgbClr val="111629"/>
    <a:srgbClr val="BF0501"/>
    <a:srgbClr val="FF00FF"/>
    <a:srgbClr val="FF0000"/>
    <a:srgbClr val="DA3866"/>
    <a:srgbClr val="FFFF19"/>
    <a:srgbClr val="FFF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45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2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FF1CC-E24B-483D-B2AA-82398F1E6EA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0B15E-669A-4EC6-82B0-8FE67CE3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69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7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4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25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61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37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7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42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1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77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1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68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60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00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78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146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74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1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4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428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54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38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74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72D7-195F-486F-ACB0-E3C3A2BC5AD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85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15B62-7549-4821-AD3A-01C7797F9B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89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6EAC4-86FC-4B62-8732-8E9488DCCFF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85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AEFE-E209-43DA-B0E9-71B04E86359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19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26AE-B97C-4EAB-BBB8-3B7AEF59B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42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81C1D-6863-4A25-8836-A0E6A136213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0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90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91EC3-24C1-47A4-B7E9-001BBE0B8F7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32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85F9-4C92-4C93-AECA-2E1C1C9810B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23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DB11E-C7B1-4ACA-AD03-3110EE155D8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53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3C61-A6D4-4078-96D0-ED377C0EB91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33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3D8F-8D78-4009-9E7F-D13E9C08088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78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467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33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49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8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03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076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830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70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7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524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3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39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274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9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81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533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513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325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1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226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2984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934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87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5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73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1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431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471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9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8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4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6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5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763D8-719F-4A69-8C0D-2FAF1719CC1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1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9D1F8-36F5-4454-961E-1D293BED19BC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4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6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8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7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xStyles>
    <p:titleStyle>
      <a:lvl1pPr algn="l" defTabSz="914354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06" indent="-274306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30" indent="-274306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37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42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32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38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856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450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757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2019-04-05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6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8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13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45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5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71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66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79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04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05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1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9324" t="-747" r="9324" b="747"/>
          <a:stretch/>
        </p:blipFill>
        <p:spPr>
          <a:xfrm flipH="1">
            <a:off x="-1743542" y="-93306"/>
            <a:ext cx="15445718" cy="762676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418119"/>
              </p:ext>
            </p:extLst>
          </p:nvPr>
        </p:nvGraphicFramePr>
        <p:xfrm>
          <a:off x="1919536" y="2181162"/>
          <a:ext cx="8280920" cy="43353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0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0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8:55 – 9:58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80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10:03 – 11:08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456"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11:13- 12:16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4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1:05 -2:08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2:13 – 3:16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9694" y="922954"/>
            <a:ext cx="112359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             Today’s Class Times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84720" y="229067"/>
            <a:ext cx="1288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Carlton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Comprehensive Public 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High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4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04" y="121295"/>
            <a:ext cx="11809312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628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2449" y="522514"/>
            <a:ext cx="5703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lang="en-US" sz="3600" b="1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Friday, </a:t>
            </a:r>
            <a:r>
              <a:rPr lang="en-US" sz="3600" b="1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April </a:t>
            </a:r>
            <a:r>
              <a:rPr lang="en-US" sz="3600" b="1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5, </a:t>
            </a:r>
            <a:r>
              <a:rPr lang="en-US" sz="3600" b="1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2019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413356"/>
              </p:ext>
            </p:extLst>
          </p:nvPr>
        </p:nvGraphicFramePr>
        <p:xfrm>
          <a:off x="167403" y="1823846"/>
          <a:ext cx="11809313" cy="48475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0830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Mini Breakfast   </a:t>
                      </a:r>
                      <a:endParaRPr lang="en-US" sz="3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$4.50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455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Dry Ribs and Fries or Soup or</a:t>
                      </a:r>
                    </a:p>
                    <a:p>
                      <a:pPr algn="ctr"/>
                      <a:r>
                        <a:rPr lang="en-US" sz="3200" b="1" dirty="0" smtClean="0"/>
                        <a:t>Salad or Onion Rings</a:t>
                      </a:r>
                      <a:endParaRPr lang="en-US" sz="32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$6.50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4319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/>
                        <a:t>Beef Barley  </a:t>
                      </a:r>
                      <a:endParaRPr lang="en-US" sz="3200" b="1" baseline="0" dirty="0" smtClean="0"/>
                    </a:p>
                    <a:p>
                      <a:pPr algn="ctr"/>
                      <a:r>
                        <a:rPr lang="en-US" sz="3200" b="1" baseline="0" dirty="0" smtClean="0"/>
                        <a:t>Spinach Berry    </a:t>
                      </a:r>
                      <a:endParaRPr lang="en-US" sz="3200" b="1" baseline="0" dirty="0" smtClean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$5.75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938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+mn-lt"/>
                        </a:rPr>
                        <a:t>Fresh</a:t>
                      </a:r>
                      <a:r>
                        <a:rPr lang="en-US" sz="3200" b="1" baseline="0" dirty="0" smtClean="0">
                          <a:latin typeface="+mn-lt"/>
                        </a:rPr>
                        <a:t> Daily</a:t>
                      </a:r>
                      <a:endParaRPr lang="en-US" sz="3200" b="1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31504" y="1146304"/>
            <a:ext cx="6229208" cy="485775"/>
          </a:xfrm>
        </p:spPr>
        <p:txBody>
          <a:bodyPr/>
          <a:lstStyle/>
          <a:p>
            <a:pPr algn="l"/>
            <a:r>
              <a:rPr lang="es-UY" altLang="en-US" sz="80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Girls of Greatness</a:t>
            </a:r>
            <a:endParaRPr lang="es-ES" altLang="en-US" sz="8000" b="1" dirty="0">
              <a:solidFill>
                <a:srgbClr val="660033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2801542" y="1863330"/>
            <a:ext cx="367307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042" y="2301711"/>
            <a:ext cx="74262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meeting: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9, 2019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Lounge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to Grades 9-12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476672"/>
            <a:ext cx="7134207" cy="16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74" y="0"/>
            <a:ext cx="8990476" cy="3238095"/>
          </a:xfrm>
        </p:spPr>
      </p:pic>
      <p:sp>
        <p:nvSpPr>
          <p:cNvPr id="5" name="TextBox 4"/>
          <p:cNvSpPr txBox="1"/>
          <p:nvPr/>
        </p:nvSpPr>
        <p:spPr>
          <a:xfrm>
            <a:off x="620816" y="3384468"/>
            <a:ext cx="10687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Applications for Grade 12 Scholarships Now Open!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Deadline May 6, 2019 @ 3:30 p.m. (NO EXCEPTIONS)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Check out the Carlton website under STUDENTS,</a:t>
            </a:r>
          </a:p>
          <a:p>
            <a:pPr algn="ctr"/>
            <a:r>
              <a:rPr lang="en-US" sz="2800" dirty="0" smtClean="0"/>
              <a:t>STUDENT SERVICES and</a:t>
            </a:r>
          </a:p>
          <a:p>
            <a:pPr algn="ctr"/>
            <a:r>
              <a:rPr lang="en-US" sz="2800" dirty="0" smtClean="0"/>
              <a:t>SCHOOL/COMMUNITY SCHOLARSHIPS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174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65" y="4864116"/>
            <a:ext cx="11075438" cy="1325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 Model UN Club invites you to a Round Table Conversation on Thursday April 4 in Room B117 at lunch with Carlton students from multiple backgrounds that will share their "Life Story". This is a great opportunity to learn more about each other and our Carlton community. All staff and students are invited. Please bring your own lunch.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7" b="10295"/>
          <a:stretch/>
        </p:blipFill>
        <p:spPr>
          <a:xfrm>
            <a:off x="2554641" y="0"/>
            <a:ext cx="6432686" cy="3875533"/>
          </a:xfrm>
        </p:spPr>
      </p:pic>
    </p:spTree>
    <p:extLst>
      <p:ext uri="{BB962C8B-B14F-4D97-AF65-F5344CB8AC3E}">
        <p14:creationId xmlns:p14="http://schemas.microsoft.com/office/powerpoint/2010/main" val="78956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ky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0"/>
          <a:stretch/>
        </p:blipFill>
        <p:spPr bwMode="auto">
          <a:xfrm>
            <a:off x="-40313" y="11600"/>
            <a:ext cx="12262142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7778" l="1815" r="98004">
                        <a14:foregroundMark x1="53902" y1="6222" x2="53902" y2="6222"/>
                        <a14:foregroundMark x1="49365" y1="7556" x2="49365" y2="7556"/>
                        <a14:foregroundMark x1="47187" y1="7556" x2="47187" y2="7778"/>
                        <a14:foregroundMark x1="49002" y1="5778" x2="48820" y2="5778"/>
                        <a14:foregroundMark x1="46461" y1="6444" x2="46461" y2="6444"/>
                        <a14:foregroundMark x1="37387" y1="10667" x2="56261" y2="5111"/>
                        <a14:foregroundMark x1="39927" y1="9111" x2="39927" y2="9111"/>
                        <a14:foregroundMark x1="40653" y1="10444" x2="40653" y2="10444"/>
                        <a14:backgroundMark x1="26134" y1="95111" x2="86751" y2="71556"/>
                        <a14:backgroundMark x1="86388" y1="71111" x2="99819" y2="44444"/>
                        <a14:backgroundMark x1="3085" y1="20222" x2="17786" y2="93778"/>
                        <a14:backgroundMark x1="76044" y1="4222" x2="88929" y2="24222"/>
                        <a14:backgroundMark x1="92922" y1="30222" x2="93466" y2="30222"/>
                        <a14:backgroundMark x1="92377" y1="29111" x2="98911" y2="40889"/>
                        <a14:backgroundMark x1="3630" y1="15111" x2="62976" y2="444"/>
                        <a14:backgroundMark x1="58802" y1="4667" x2="70962" y2="2000"/>
                        <a14:backgroundMark x1="28494" y1="11778" x2="36298" y2="11111"/>
                        <a14:backgroundMark x1="55354" y1="4222" x2="55354" y2="4222"/>
                        <a14:backgroundMark x1="56261" y1="4444" x2="56443" y2="4667"/>
                        <a14:backgroundMark x1="54446" y1="5556" x2="54446" y2="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3104" y="916238"/>
            <a:ext cx="7139906" cy="5831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632" y="7688263"/>
            <a:ext cx="11303000" cy="1689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easter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67" b="100000" l="1758" r="99805">
                        <a14:foregroundMark x1="6543" y1="98974" x2="97168" y2="9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164"/>
          <a:stretch/>
        </p:blipFill>
        <p:spPr bwMode="auto">
          <a:xfrm>
            <a:off x="-168696" y="3933623"/>
            <a:ext cx="12000656" cy="31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152" y="5505333"/>
            <a:ext cx="828675" cy="133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6823942" y="5482473"/>
            <a:ext cx="828675" cy="457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75701" y="4790769"/>
            <a:ext cx="2340843" cy="1584176"/>
          </a:xfrm>
          <a:prstGeom prst="rect">
            <a:avLst/>
          </a:prstGeom>
          <a:solidFill>
            <a:srgbClr val="BF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Happy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Easter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1944" y="1658713"/>
            <a:ext cx="6810756" cy="296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$.25 per ticket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lunch.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All proceeds go to a local charity.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6911" y="347512"/>
            <a:ext cx="11317778" cy="819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Services Easter Basket Draw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3632" y="5094305"/>
            <a:ext cx="600075" cy="161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2328" y="5228962"/>
            <a:ext cx="600075" cy="161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8198" y="5320548"/>
            <a:ext cx="600075" cy="1619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1810" y="5126464"/>
            <a:ext cx="600075" cy="161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0970" y="5586866"/>
            <a:ext cx="581025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9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1874" r="14335" b="12471"/>
          <a:stretch/>
        </p:blipFill>
        <p:spPr>
          <a:xfrm flipH="1">
            <a:off x="-94131" y="879073"/>
            <a:ext cx="12317506" cy="6069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48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9651" y="1243922"/>
            <a:ext cx="5433724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9651" y="5103229"/>
            <a:ext cx="5433724" cy="1727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729" y="0"/>
            <a:ext cx="1122215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Drivers Education Sign 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359" y="1243922"/>
            <a:ext cx="9079345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Next two classes coming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 up: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u="sng" baseline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Las</a:t>
            </a:r>
            <a:r>
              <a:rPr lang="en-US" sz="4400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</a:t>
            </a:r>
            <a:r>
              <a:rPr lang="en-US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After School Class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April 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Summer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 Class -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July 2 - 11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Please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text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(306) 961-3447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to register.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0489" y="685800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Feb. 15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0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795" y="251926"/>
            <a:ext cx="109634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 Grad!!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your grad application in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soon as possible.</a:t>
            </a:r>
          </a:p>
          <a:p>
            <a:pPr algn="ctr"/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 Pictures are April 15 – 18, 2019.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06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green shirt day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56" y="43015"/>
            <a:ext cx="4652243" cy="46522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1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0327" y="629267"/>
            <a:ext cx="9144000" cy="939193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Green Shirt Day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utoShape 2" descr="Image result for green shirt day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8014569" y="2204629"/>
            <a:ext cx="3432131" cy="175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 smtClean="0"/>
              <a:t>Wear a green shirt or your </a:t>
            </a:r>
            <a:r>
              <a:rPr lang="en-US" sz="2800" dirty="0" err="1" smtClean="0"/>
              <a:t>favourite</a:t>
            </a:r>
            <a:r>
              <a:rPr lang="en-US" sz="2800" dirty="0" smtClean="0"/>
              <a:t> team jersey this Friday to support and </a:t>
            </a:r>
            <a:r>
              <a:rPr lang="en-US" sz="2800" dirty="0" err="1" smtClean="0"/>
              <a:t>honour</a:t>
            </a:r>
            <a:r>
              <a:rPr lang="en-US" sz="2800" dirty="0" smtClean="0"/>
              <a:t> the victims of the Bronco’s accident.  </a:t>
            </a:r>
            <a:endParaRPr lang="en-US" sz="2800" dirty="0"/>
          </a:p>
        </p:txBody>
      </p:sp>
      <p:sp>
        <p:nvSpPr>
          <p:cNvPr id="5" name="AutoShape 4" descr="Image result for green shirt 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Image result for green shirt 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38" y="2964821"/>
            <a:ext cx="5518715" cy="275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0272" y="5780400"/>
            <a:ext cx="4988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#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Humboldtstrong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8296404" y="4646960"/>
            <a:ext cx="2868460" cy="184132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1705">
            <a:off x="8942560" y="5105957"/>
            <a:ext cx="1874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 Green Shirt day is this Sunday April 7th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869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30210</TotalTime>
  <Words>308</Words>
  <Application>Microsoft Office PowerPoint</Application>
  <PresentationFormat>Widescreen</PresentationFormat>
  <Paragraphs>68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Arial</vt:lpstr>
      <vt:lpstr>Arial Black</vt:lpstr>
      <vt:lpstr>Arial Rounded MT Bold</vt:lpstr>
      <vt:lpstr>Berlin Sans FB Demi</vt:lpstr>
      <vt:lpstr>Calibri</vt:lpstr>
      <vt:lpstr>Calibri Light</vt:lpstr>
      <vt:lpstr>Comic Sans MS</vt:lpstr>
      <vt:lpstr>Edwardian Script ITC</vt:lpstr>
      <vt:lpstr>Franklin Gothic Demi Cond</vt:lpstr>
      <vt:lpstr>Impact</vt:lpstr>
      <vt:lpstr>Segoe UI Semibold</vt:lpstr>
      <vt:lpstr>Times New Roman</vt:lpstr>
      <vt:lpstr>2_NewsPrint</vt:lpstr>
      <vt:lpstr>Office Theme</vt:lpstr>
      <vt:lpstr>1_NewsPrint</vt:lpstr>
      <vt:lpstr>2_Diseño predeterminado</vt:lpstr>
      <vt:lpstr>4_NewsPrint</vt:lpstr>
      <vt:lpstr>3_NewsPrint</vt:lpstr>
      <vt:lpstr>PowerPoint Presentation</vt:lpstr>
      <vt:lpstr>PowerPoint Presentation</vt:lpstr>
      <vt:lpstr>Girls of Greatness</vt:lpstr>
      <vt:lpstr>PowerPoint Presentation</vt:lpstr>
      <vt:lpstr>The Model UN Club invites you to a Round Table Conversation on Thursday April 4 in Room B117 at lunch with Carlton students from multiple backgrounds that will share their "Life Story". This is a great opportunity to learn more about each other and our Carlton community. All staff and students are invited. Please bring your own lunch.  </vt:lpstr>
      <vt:lpstr>PowerPoint Presentation</vt:lpstr>
      <vt:lpstr>PowerPoint Presentation</vt:lpstr>
      <vt:lpstr>PowerPoint Presentation</vt:lpstr>
      <vt:lpstr>Green Shirt Day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Jones, Charlene</cp:lastModifiedBy>
  <cp:revision>1007</cp:revision>
  <dcterms:created xsi:type="dcterms:W3CDTF">2018-08-20T20:03:04Z</dcterms:created>
  <dcterms:modified xsi:type="dcterms:W3CDTF">2019-04-05T14:10:03Z</dcterms:modified>
</cp:coreProperties>
</file>