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235" r:id="rId2"/>
    <p:sldMasterId id="2147484289" r:id="rId3"/>
    <p:sldMasterId id="2147484301" r:id="rId4"/>
    <p:sldMasterId id="2147484313" r:id="rId5"/>
    <p:sldMasterId id="2147484330" r:id="rId6"/>
  </p:sldMasterIdLst>
  <p:notesMasterIdLst>
    <p:notesMasterId r:id="rId18"/>
  </p:notesMasterIdLst>
  <p:sldIdLst>
    <p:sldId id="629" r:id="rId7"/>
    <p:sldId id="689" r:id="rId8"/>
    <p:sldId id="711" r:id="rId9"/>
    <p:sldId id="710" r:id="rId10"/>
    <p:sldId id="699" r:id="rId11"/>
    <p:sldId id="700" r:id="rId12"/>
    <p:sldId id="715" r:id="rId13"/>
    <p:sldId id="716" r:id="rId14"/>
    <p:sldId id="717" r:id="rId15"/>
    <p:sldId id="719" r:id="rId16"/>
    <p:sldId id="7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534D94-7335-4D3F-90CA-B44C99A47739}">
          <p14:sldIdLst>
            <p14:sldId id="629"/>
            <p14:sldId id="689"/>
            <p14:sldId id="711"/>
            <p14:sldId id="710"/>
            <p14:sldId id="699"/>
            <p14:sldId id="700"/>
            <p14:sldId id="715"/>
            <p14:sldId id="716"/>
            <p14:sldId id="717"/>
            <p14:sldId id="719"/>
            <p14:sldId id="7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C88"/>
    <a:srgbClr val="006DB4"/>
    <a:srgbClr val="FFFF09"/>
    <a:srgbClr val="E91002"/>
    <a:srgbClr val="111629"/>
    <a:srgbClr val="BF0501"/>
    <a:srgbClr val="FF00FF"/>
    <a:srgbClr val="FF0000"/>
    <a:srgbClr val="DA3866"/>
    <a:srgbClr val="FFF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5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6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9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8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6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0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7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46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7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1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2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5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4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4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9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7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30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83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7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52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7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1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53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51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32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14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98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9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87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5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3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1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43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7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98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4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4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4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3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49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99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36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84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65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4122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2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906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16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8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96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6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04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1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24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4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7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837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024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9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7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7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2019-04-10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txStyles>
    <p:titleStyle>
      <a:lvl1pPr algn="l" defTabSz="914377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13" indent="-274313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45" indent="-274313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5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7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66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79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04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05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1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712A-E38D-45EC-8E8D-F38CB65616A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  <p:sldLayoutId id="2147484328" r:id="rId15"/>
    <p:sldLayoutId id="21474843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63D8-719F-4A69-8C0D-2FAF1719CC1D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43542" y="-93306"/>
            <a:ext cx="15445718" cy="762676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18119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3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Today’s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590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Wrestlers, don't forget the year end on Friday. It will be in the commercial cooking classroom at lunch. Wear red, we will be taking a picture.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23" y="3137395"/>
            <a:ext cx="4763206" cy="3250830"/>
          </a:xfrm>
        </p:spPr>
      </p:pic>
    </p:spTree>
    <p:extLst>
      <p:ext uri="{BB962C8B-B14F-4D97-AF65-F5344CB8AC3E}">
        <p14:creationId xmlns:p14="http://schemas.microsoft.com/office/powerpoint/2010/main" val="4045652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0108"/>
            <a:ext cx="12192000" cy="8228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884" y="4441371"/>
            <a:ext cx="10685107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adventurous? Do you like to get outside and try new things? The Carlton Outdoor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like to invite you to come canoeing this spring. No previous experience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information come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G106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lunch on Thursday.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Outdoor Trivia Question #2: Approximately how many lakes and rivers does Saskatchewan have?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correct answer to Mrs. Ackerman or Mr. Huddlestone wins a prize! </a:t>
            </a:r>
          </a:p>
        </p:txBody>
      </p:sp>
    </p:spTree>
    <p:extLst>
      <p:ext uri="{BB962C8B-B14F-4D97-AF65-F5344CB8AC3E}">
        <p14:creationId xmlns:p14="http://schemas.microsoft.com/office/powerpoint/2010/main" val="5379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4" y="121295"/>
            <a:ext cx="11809312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628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449" y="522514"/>
            <a:ext cx="570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lang="en-US" sz="3600" b="1" noProof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Tuesday, April 9, 2019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84095"/>
              </p:ext>
            </p:extLst>
          </p:nvPr>
        </p:nvGraphicFramePr>
        <p:xfrm>
          <a:off x="167403" y="1823846"/>
          <a:ext cx="11809313" cy="48983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83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Hash</a:t>
                      </a:r>
                      <a:r>
                        <a:rPr lang="en-US" sz="3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Browns</a:t>
                      </a: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45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Szechuan Chicken with </a:t>
                      </a:r>
                    </a:p>
                    <a:p>
                      <a:pPr algn="ctr"/>
                      <a:r>
                        <a:rPr lang="en-US" sz="3200" b="1" dirty="0" smtClean="0"/>
                        <a:t>Vegetable</a:t>
                      </a:r>
                      <a:r>
                        <a:rPr lang="en-US" sz="3200" b="1" baseline="0" dirty="0" smtClean="0"/>
                        <a:t> Stir-fry</a:t>
                      </a:r>
                      <a:r>
                        <a:rPr lang="en-US" sz="3200" b="1" dirty="0" smtClean="0"/>
                        <a:t> on</a:t>
                      </a:r>
                      <a:r>
                        <a:rPr lang="en-US" sz="3200" b="1" baseline="0" dirty="0" smtClean="0"/>
                        <a:t> Noodles</a:t>
                      </a:r>
                      <a:r>
                        <a:rPr lang="en-US" sz="3200" b="1" dirty="0" smtClean="0"/>
                        <a:t> 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4319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Wonton Soup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Mr. </a:t>
                      </a:r>
                      <a:r>
                        <a:rPr lang="en-US" sz="3200" b="1" baseline="0" dirty="0" err="1" smtClean="0"/>
                        <a:t>Lokinger’s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Morroco</a:t>
                      </a:r>
                      <a:r>
                        <a:rPr lang="en-US" sz="3200" b="1" baseline="0" dirty="0" smtClean="0"/>
                        <a:t> Salad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938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Bread Pudding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74" y="0"/>
            <a:ext cx="8990476" cy="3238095"/>
          </a:xfrm>
        </p:spPr>
      </p:pic>
      <p:sp>
        <p:nvSpPr>
          <p:cNvPr id="5" name="TextBox 4"/>
          <p:cNvSpPr txBox="1"/>
          <p:nvPr/>
        </p:nvSpPr>
        <p:spPr>
          <a:xfrm>
            <a:off x="620816" y="3384468"/>
            <a:ext cx="10687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Applications for Grade 12 Scholarships Now Open!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Deadline May 6, 2019 @ 3:30 p.m. (NO EXCEPTIONS)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Check out the Carlton website under STUDENTS,</a:t>
            </a:r>
          </a:p>
          <a:p>
            <a:pPr algn="ctr"/>
            <a:r>
              <a:rPr lang="en-US" sz="2800" dirty="0" smtClean="0"/>
              <a:t>STUDENT SERVICES and</a:t>
            </a:r>
          </a:p>
          <a:p>
            <a:pPr algn="ctr"/>
            <a:r>
              <a:rPr lang="en-US" sz="2800" dirty="0" smtClean="0"/>
              <a:t>SCHOOL/COMMUNITY SCHOLARSHIPS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74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ky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0"/>
          <a:stretch/>
        </p:blipFill>
        <p:spPr bwMode="auto">
          <a:xfrm>
            <a:off x="-40313" y="11600"/>
            <a:ext cx="12262142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7778" l="1815" r="98004">
                        <a14:foregroundMark x1="53902" y1="6222" x2="53902" y2="6222"/>
                        <a14:foregroundMark x1="49365" y1="7556" x2="49365" y2="7556"/>
                        <a14:foregroundMark x1="47187" y1="7556" x2="47187" y2="7778"/>
                        <a14:foregroundMark x1="49002" y1="5778" x2="48820" y2="5778"/>
                        <a14:foregroundMark x1="46461" y1="6444" x2="46461" y2="6444"/>
                        <a14:foregroundMark x1="37387" y1="10667" x2="56261" y2="5111"/>
                        <a14:foregroundMark x1="39927" y1="9111" x2="39927" y2="9111"/>
                        <a14:foregroundMark x1="40653" y1="10444" x2="40653" y2="10444"/>
                        <a14:backgroundMark x1="26134" y1="95111" x2="86751" y2="71556"/>
                        <a14:backgroundMark x1="86388" y1="71111" x2="99819" y2="44444"/>
                        <a14:backgroundMark x1="3085" y1="20222" x2="17786" y2="93778"/>
                        <a14:backgroundMark x1="76044" y1="4222" x2="88929" y2="24222"/>
                        <a14:backgroundMark x1="92922" y1="30222" x2="93466" y2="30222"/>
                        <a14:backgroundMark x1="92377" y1="29111" x2="98911" y2="40889"/>
                        <a14:backgroundMark x1="3630" y1="15111" x2="62976" y2="444"/>
                        <a14:backgroundMark x1="58802" y1="4667" x2="70962" y2="2000"/>
                        <a14:backgroundMark x1="28494" y1="11778" x2="36298" y2="11111"/>
                        <a14:backgroundMark x1="55354" y1="4222" x2="55354" y2="4222"/>
                        <a14:backgroundMark x1="56261" y1="4444" x2="56443" y2="4667"/>
                        <a14:backgroundMark x1="54446" y1="5556" x2="54446" y2="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3104" y="916238"/>
            <a:ext cx="7139906" cy="5831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32" y="7688263"/>
            <a:ext cx="11303000" cy="1689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Image result for easter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267" b="100000" l="1758" r="99805">
                        <a14:foregroundMark x1="6543" y1="98974" x2="97168" y2="9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164"/>
          <a:stretch/>
        </p:blipFill>
        <p:spPr bwMode="auto">
          <a:xfrm>
            <a:off x="-168696" y="3933623"/>
            <a:ext cx="12000656" cy="31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152" y="5505333"/>
            <a:ext cx="828675" cy="133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6823942" y="5482473"/>
            <a:ext cx="828675" cy="457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5701" y="4790769"/>
            <a:ext cx="2340843" cy="1584176"/>
          </a:xfrm>
          <a:prstGeom prst="rect">
            <a:avLst/>
          </a:prstGeom>
          <a:solidFill>
            <a:srgbClr val="BFD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Happy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Easter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91944" y="1658713"/>
            <a:ext cx="6810756" cy="296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$.25 per ticket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lunch.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All proceeds go to a local charity.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911" y="347512"/>
            <a:ext cx="11317778" cy="819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Services Easter Basket Draw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632" y="5094305"/>
            <a:ext cx="600075" cy="161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328" y="5228962"/>
            <a:ext cx="600075" cy="161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198" y="5320548"/>
            <a:ext cx="600075" cy="161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810" y="5126464"/>
            <a:ext cx="600075" cy="161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0970" y="5586866"/>
            <a:ext cx="581025" cy="10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874" r="14335" b="12471"/>
          <a:stretch/>
        </p:blipFill>
        <p:spPr>
          <a:xfrm flipH="1">
            <a:off x="-94131" y="879073"/>
            <a:ext cx="12317506" cy="606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8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651" y="1243922"/>
            <a:ext cx="5433724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651" y="5103229"/>
            <a:ext cx="5433724" cy="1727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729" y="0"/>
            <a:ext cx="112221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Drivers Education Sign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359" y="1243922"/>
            <a:ext cx="9079345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Next two classes coming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 up: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baseline="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Las</a:t>
            </a:r>
            <a:r>
              <a:rPr lang="en-US" sz="4400" u="sng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</a:t>
            </a:r>
            <a:r>
              <a:rPr lang="en-US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After School Class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April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Summer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 Class -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July 2 - 11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Please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text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(306) 961-3447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</a:rPr>
              <a:t>to register.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90489" y="6858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Feb. 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795" y="251926"/>
            <a:ext cx="109634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 Grad!!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your grad application in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soon as possible.</a:t>
            </a:r>
          </a:p>
          <a:p>
            <a:pPr algn="ctr"/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Pictures are April 15 – 18, 2019.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06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9551" y="263439"/>
            <a:ext cx="8011006" cy="1996804"/>
          </a:xfrm>
        </p:spPr>
        <p:txBody>
          <a:bodyPr/>
          <a:lstStyle/>
          <a:p>
            <a:r>
              <a:rPr lang="en-US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Carlton Pantry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152" y="2668145"/>
            <a:ext cx="9725891" cy="2763982"/>
          </a:xfrm>
        </p:spPr>
        <p:txBody>
          <a:bodyPr>
            <a:normAutofit fontScale="25000" lnSpcReduction="20000"/>
          </a:bodyPr>
          <a:lstStyle/>
          <a:p>
            <a:endParaRPr lang="en-US" sz="5000" b="1" dirty="0" smtClean="0"/>
          </a:p>
          <a:p>
            <a:pPr algn="l"/>
            <a:r>
              <a:rPr lang="en-US" sz="8000" b="1" dirty="0" smtClean="0"/>
              <a:t>Hi, Crusaders! </a:t>
            </a:r>
          </a:p>
          <a:p>
            <a:endParaRPr lang="en-US" sz="8000" b="1" dirty="0" smtClean="0"/>
          </a:p>
          <a:p>
            <a:pPr algn="l"/>
            <a:r>
              <a:rPr lang="en-US" sz="8000" b="1" dirty="0" smtClean="0"/>
              <a:t>If you need food, clothing, hygiene items or school supplies, please talk to Mrs. Amy in B223A or another staff member.</a:t>
            </a:r>
          </a:p>
          <a:p>
            <a:endParaRPr lang="en-US" sz="8000" b="1" dirty="0" smtClean="0"/>
          </a:p>
          <a:p>
            <a:pPr algn="l"/>
            <a:r>
              <a:rPr lang="en-US" sz="8000" b="1" dirty="0" smtClean="0"/>
              <a:t>This month our wish list includes:  hygiene items (toothpaste, toothbrushes, deodorant, body wash, shampoo); sweat pants for males and females, binders and backpacks.</a:t>
            </a:r>
          </a:p>
          <a:p>
            <a:pPr algn="l"/>
            <a:endParaRPr lang="en-US" sz="8000" b="1" dirty="0" smtClean="0"/>
          </a:p>
          <a:p>
            <a:pPr algn="l"/>
            <a:r>
              <a:rPr lang="en-US" sz="8000" b="1" dirty="0" smtClean="0"/>
              <a:t>Thank you to everyone who has donated! We appreciate your support.  </a:t>
            </a:r>
          </a:p>
          <a:p>
            <a:endParaRPr lang="en-US" sz="3200" dirty="0" smtClean="0"/>
          </a:p>
          <a:p>
            <a:r>
              <a:rPr lang="en-US" sz="3200" b="1" dirty="0" smtClean="0"/>
              <a:t>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2" y="468285"/>
            <a:ext cx="2828175" cy="2046141"/>
          </a:xfrm>
          <a:prstGeom prst="rect">
            <a:avLst/>
          </a:prstGeom>
        </p:spPr>
      </p:pic>
      <p:sp>
        <p:nvSpPr>
          <p:cNvPr id="4" name="AutoShape 2" descr="Image result for toothpaste and toothbrush"/>
          <p:cNvSpPr>
            <a:spLocks noChangeAspect="1" noChangeArrowheads="1"/>
          </p:cNvSpPr>
          <p:nvPr/>
        </p:nvSpPr>
        <p:spPr bwMode="auto">
          <a:xfrm>
            <a:off x="155575" y="-144463"/>
            <a:ext cx="5317762" cy="53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AutoShape 4" descr="Image result for toothpaste and toothbru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5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902" y="3490209"/>
            <a:ext cx="5978050" cy="2535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3902" y="576425"/>
            <a:ext cx="5978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Imagine a mass murder at a trailer park and only seven people survive! The MHTC proudly presents the dark comedy An Incident at San </a:t>
            </a:r>
            <a:r>
              <a:rPr lang="en-US" sz="2000" dirty="0" err="1"/>
              <a:t>Bajo</a:t>
            </a:r>
            <a:r>
              <a:rPr lang="en-US" sz="2000" dirty="0"/>
              <a:t> on Wednesday April 10 at 7:30 pm in the </a:t>
            </a:r>
            <a:r>
              <a:rPr lang="en-US" sz="2000" dirty="0" err="1"/>
              <a:t>cafetorium</a:t>
            </a:r>
            <a:r>
              <a:rPr lang="en-US" sz="2000" dirty="0"/>
              <a:t>. Admission is at the door and all seats are $5. Plan now to celebrate Carlton excellence in the performing arts! If someone offers you the magic elixir . . . drink it!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1" y="457672"/>
            <a:ext cx="3922367" cy="3401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146" y="3717323"/>
            <a:ext cx="3515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Mad Hatter Theatre Company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4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86" y="839789"/>
            <a:ext cx="859666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6DC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CARLTON'S OPEN MIC NIGHT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86" y="1886737"/>
            <a:ext cx="8596668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96DC88"/>
                </a:solidFill>
              </a:rPr>
              <a:t>Do you have a talent you want to </a:t>
            </a:r>
            <a:r>
              <a:rPr lang="en-US" sz="2800" dirty="0" smtClean="0">
                <a:solidFill>
                  <a:srgbClr val="96DC88"/>
                </a:solidFill>
              </a:rPr>
              <a:t>share?</a:t>
            </a:r>
          </a:p>
          <a:p>
            <a:pPr marL="0" indent="0" algn="ctr">
              <a:buNone/>
            </a:pPr>
            <a:endParaRPr lang="en-US" sz="2800" dirty="0" smtClean="0">
              <a:solidFill>
                <a:srgbClr val="96DC88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96DC88"/>
                </a:solidFill>
              </a:rPr>
              <a:t>Tuesday</a:t>
            </a:r>
            <a:r>
              <a:rPr lang="en-US" sz="2800" dirty="0">
                <a:solidFill>
                  <a:srgbClr val="96DC88"/>
                </a:solidFill>
              </a:rPr>
              <a:t>, April 30th at 7pm in the Learning Commons. Students need to pre-register in Y100 before the Easter </a:t>
            </a:r>
            <a:r>
              <a:rPr lang="en-US" sz="2800" dirty="0" smtClean="0">
                <a:solidFill>
                  <a:srgbClr val="96DC88"/>
                </a:solidFill>
              </a:rPr>
              <a:t>break.</a:t>
            </a:r>
          </a:p>
          <a:p>
            <a:pPr marL="0" indent="0" algn="ctr">
              <a:buNone/>
            </a:pPr>
            <a:endParaRPr lang="en-US" sz="2800" dirty="0">
              <a:solidFill>
                <a:srgbClr val="96DC88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96DC88"/>
                </a:solidFill>
              </a:rPr>
              <a:t>There </a:t>
            </a:r>
            <a:r>
              <a:rPr lang="en-US" sz="2800" dirty="0">
                <a:solidFill>
                  <a:srgbClr val="96DC88"/>
                </a:solidFill>
              </a:rPr>
              <a:t>will be an opportunity for one act to move on to the Saskatchewan Rivers Public School Division Talent Show in May.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55" y="0"/>
            <a:ext cx="2530645" cy="1988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3005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16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30381</TotalTime>
  <Words>517</Words>
  <Application>Microsoft Office PowerPoint</Application>
  <PresentationFormat>Widescreen</PresentationFormat>
  <Paragraphs>83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</vt:lpstr>
      <vt:lpstr>Arial Black</vt:lpstr>
      <vt:lpstr>Arial Rounded MT Bold</vt:lpstr>
      <vt:lpstr>Berlin Sans FB Demi</vt:lpstr>
      <vt:lpstr>Calibri</vt:lpstr>
      <vt:lpstr>Calibri Light</vt:lpstr>
      <vt:lpstr>Comic Sans MS</vt:lpstr>
      <vt:lpstr>Franklin Gothic Demi Cond</vt:lpstr>
      <vt:lpstr>Impact</vt:lpstr>
      <vt:lpstr>Segoe UI Semibold</vt:lpstr>
      <vt:lpstr>Times New Roman</vt:lpstr>
      <vt:lpstr>Trebuchet MS</vt:lpstr>
      <vt:lpstr>Wingdings 3</vt:lpstr>
      <vt:lpstr>2_NewsPrint</vt:lpstr>
      <vt:lpstr>1_NewsPrint</vt:lpstr>
      <vt:lpstr>4_NewsPrint</vt:lpstr>
      <vt:lpstr>3_NewsPrint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Carlton Pantry</vt:lpstr>
      <vt:lpstr>PowerPoint Presentation</vt:lpstr>
      <vt:lpstr>CARLTON'S OPEN MIC NIGHT </vt:lpstr>
      <vt:lpstr>Wrestlers, don't forget the year end on Friday. It will be in the commercial cooking classroom at lunch. Wear red, we will be taking a picture.  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Jones, Charlene</cp:lastModifiedBy>
  <cp:revision>1024</cp:revision>
  <dcterms:created xsi:type="dcterms:W3CDTF">2018-08-20T20:03:04Z</dcterms:created>
  <dcterms:modified xsi:type="dcterms:W3CDTF">2019-04-10T16:47:40Z</dcterms:modified>
</cp:coreProperties>
</file>