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39" r:id="rId2"/>
    <p:sldMasterId id="2147484128" r:id="rId3"/>
    <p:sldMasterId id="2147484140" r:id="rId4"/>
    <p:sldMasterId id="2147484176" r:id="rId5"/>
    <p:sldMasterId id="2147484211" r:id="rId6"/>
    <p:sldMasterId id="2147484223" r:id="rId7"/>
  </p:sldMasterIdLst>
  <p:notesMasterIdLst>
    <p:notesMasterId r:id="rId21"/>
  </p:notesMasterIdLst>
  <p:sldIdLst>
    <p:sldId id="629" r:id="rId8"/>
    <p:sldId id="686" r:id="rId9"/>
    <p:sldId id="652" r:id="rId10"/>
    <p:sldId id="649" r:id="rId11"/>
    <p:sldId id="666" r:id="rId12"/>
    <p:sldId id="670" r:id="rId13"/>
    <p:sldId id="679" r:id="rId14"/>
    <p:sldId id="680" r:id="rId15"/>
    <p:sldId id="681" r:id="rId16"/>
    <p:sldId id="682" r:id="rId17"/>
    <p:sldId id="683" r:id="rId18"/>
    <p:sldId id="685" r:id="rId19"/>
    <p:sldId id="6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34D94-7335-4D3F-90CA-B44C99A47739}">
          <p14:sldIdLst>
            <p14:sldId id="629"/>
            <p14:sldId id="686"/>
            <p14:sldId id="652"/>
            <p14:sldId id="649"/>
            <p14:sldId id="666"/>
            <p14:sldId id="670"/>
            <p14:sldId id="679"/>
            <p14:sldId id="680"/>
            <p14:sldId id="681"/>
            <p14:sldId id="682"/>
            <p14:sldId id="683"/>
            <p14:sldId id="685"/>
            <p14:sldId id="6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002"/>
    <a:srgbClr val="111629"/>
    <a:srgbClr val="BF0501"/>
    <a:srgbClr val="FF00FF"/>
    <a:srgbClr val="FF0000"/>
    <a:srgbClr val="DA3866"/>
    <a:srgbClr val="FFFF09"/>
    <a:srgbClr val="FFFF19"/>
    <a:srgbClr val="FFFF6B"/>
    <a:srgbClr val="D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4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3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0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8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5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7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1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0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87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8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7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5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8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7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0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5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260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1075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7060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068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43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5812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6010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4111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0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7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1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0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9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40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3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18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6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176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85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4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63D8-719F-4A69-8C0D-2FAF1719CC1D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840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152-0358-492C-8899-4CB3E18FC6A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3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43542" y="-93306"/>
            <a:ext cx="15445718" cy="76267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18119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Today’s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55" y="77911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Heart of the Youth Community Pow Wow Committee is looking for dancers to volunteer some of their time by joining alongside the </a:t>
            </a:r>
            <a:r>
              <a:rPr lang="en-US" dirty="0" err="1"/>
              <a:t>Wonska</a:t>
            </a:r>
            <a:r>
              <a:rPr lang="en-US" dirty="0"/>
              <a:t> drum group to do presentations at various schools throughout Prince Albert during the months of March and </a:t>
            </a:r>
            <a:r>
              <a:rPr lang="en-US" dirty="0" smtClean="0"/>
              <a:t>April.</a:t>
            </a:r>
          </a:p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dirty="0"/>
              <a:t>you are a dancer in Pow Wow and are interested in helping out, please go see Ms. Tibbs in Room 108 (morning time only) for more information on dates/times/details.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really would love to see students from Carlton get involved!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05" y="4300311"/>
            <a:ext cx="2857899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42" y="2301711"/>
            <a:ext cx="7426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 12, 2019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3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81" y="1102865"/>
            <a:ext cx="9233932" cy="432547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Carlton Pantry</a:t>
            </a:r>
            <a:br>
              <a:rPr lang="en-US" sz="4000" b="1" dirty="0" smtClean="0"/>
            </a:br>
            <a:r>
              <a:rPr lang="en-US" sz="4000" b="1" dirty="0" smtClean="0"/>
              <a:t>Do you have the luck of a leprechaun? Anyone who donates </a:t>
            </a:r>
            <a:r>
              <a:rPr lang="en-US" sz="3600" b="1" dirty="0" smtClean="0"/>
              <a:t>to our Pantry will receive a ticket for a chance to win a Pot of Gold! </a:t>
            </a:r>
            <a:br>
              <a:rPr lang="en-US" sz="3600" b="1" dirty="0" smtClean="0"/>
            </a:br>
            <a:r>
              <a:rPr lang="en-US" sz="3600" b="1" dirty="0" smtClean="0"/>
              <a:t>Please bring donations to B223A and enter the draw!</a:t>
            </a:r>
            <a:br>
              <a:rPr lang="en-US" sz="36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7" y="3985025"/>
            <a:ext cx="4159623" cy="22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Plan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9, 10, and 11 students need to meet with a counselor in Student Services to go over their 3-year grad plan and to choose classes for next year. </a:t>
            </a:r>
          </a:p>
          <a:p>
            <a:endParaRPr lang="en-US" dirty="0"/>
          </a:p>
          <a:p>
            <a:r>
              <a:rPr lang="en-US" dirty="0"/>
              <a:t>Stop by any time that works for you - we are open from 8:15 am - 3:15 pm.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school appointments are available with Mrs. Minielly by request. </a:t>
            </a:r>
          </a:p>
        </p:txBody>
      </p:sp>
    </p:spTree>
    <p:extLst>
      <p:ext uri="{BB962C8B-B14F-4D97-AF65-F5344CB8AC3E}">
        <p14:creationId xmlns:p14="http://schemas.microsoft.com/office/powerpoint/2010/main" val="40318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4196"/>
            <a:ext cx="9144000" cy="1090959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Caf</a:t>
            </a:r>
            <a:r>
              <a:rPr lang="en-US" dirty="0" smtClean="0"/>
              <a:t> Limited Hours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66421"/>
            <a:ext cx="9144000" cy="42930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4: 		Regular Hours</a:t>
            </a:r>
          </a:p>
          <a:p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5 – March 8</a:t>
            </a:r>
          </a:p>
          <a:p>
            <a:endParaRPr lang="en-US" dirty="0"/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Breakfast: 		8:00 – 9:00 AM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Lunch:			12:16 – 12:45 PM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78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obotics background wallpaper h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38"/>
            <a:ext cx="18350099" cy="7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374" b="7675"/>
          <a:stretch/>
        </p:blipFill>
        <p:spPr>
          <a:xfrm>
            <a:off x="374573" y="2292702"/>
            <a:ext cx="3758818" cy="4307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65" y="4478705"/>
            <a:ext cx="6462320" cy="212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756" y="133504"/>
            <a:ext cx="15999516" cy="1761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759" y="1894901"/>
            <a:ext cx="5398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Anyone wanting to be part of the team this year please contact Mr. Amy in the Electrical Shop!</a:t>
            </a:r>
            <a:endParaRPr lang="en-US" sz="3600" b="1" dirty="0">
              <a:ln w="0"/>
              <a:solidFill>
                <a:srgbClr val="FFFF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2547" y="6826067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Feb. 27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9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6048"/>
          <a:stretch/>
        </p:blipFill>
        <p:spPr>
          <a:xfrm>
            <a:off x="-3115994" y="0"/>
            <a:ext cx="1535315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3910"/>
            <a:ext cx="12310280" cy="2827666"/>
          </a:xfrm>
        </p:spPr>
        <p:txBody>
          <a:bodyPr>
            <a:noAutofit/>
          </a:bodyPr>
          <a:lstStyle/>
          <a:p>
            <a:pPr algn="l"/>
            <a:r>
              <a:rPr lang="en-US" sz="4200" b="1" dirty="0" smtClean="0">
                <a:latin typeface="+mn-lt"/>
              </a:rPr>
              <a:t>Donate </a:t>
            </a:r>
            <a:r>
              <a:rPr lang="en-US" sz="4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FOOD</a:t>
            </a:r>
            <a:r>
              <a:rPr lang="en-US" sz="4200" b="1" dirty="0" smtClean="0">
                <a:latin typeface="+mn-lt"/>
              </a:rPr>
              <a:t> items to </a:t>
            </a:r>
            <a:r>
              <a:rPr lang="en-US" sz="4200" b="1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Carlton Pantry </a:t>
            </a:r>
            <a:r>
              <a:rPr lang="en-US" sz="4200" b="1" dirty="0" smtClean="0">
                <a:latin typeface="+mn-lt"/>
              </a:rPr>
              <a:t>B223A and receive a </a:t>
            </a: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ticket</a:t>
            </a:r>
            <a:r>
              <a:rPr lang="en-US" sz="4200" b="1" dirty="0" smtClean="0">
                <a:latin typeface="+mn-lt"/>
              </a:rPr>
              <a:t> for a chance to win a </a:t>
            </a: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fabulous prize!</a:t>
            </a:r>
            <a:br>
              <a:rPr lang="en-US" sz="42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en-US" sz="42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200" dirty="0" smtClean="0">
                <a:solidFill>
                  <a:srgbClr val="FFFF00"/>
                </a:solidFill>
                <a:latin typeface="+mn-lt"/>
              </a:rPr>
              <a:t>             </a:t>
            </a:r>
            <a:r>
              <a:rPr lang="en-US" sz="3600" b="1" dirty="0" smtClean="0"/>
              <a:t>granola bars        cup </a:t>
            </a:r>
            <a:r>
              <a:rPr lang="en-US" sz="3600" b="1" dirty="0"/>
              <a:t>of </a:t>
            </a:r>
            <a:r>
              <a:rPr lang="en-US" sz="3600" b="1" dirty="0" smtClean="0"/>
              <a:t>soup       canned goods      </a:t>
            </a:r>
            <a:br>
              <a:rPr lang="en-US" sz="3600" b="1" dirty="0" smtClean="0"/>
            </a:br>
            <a:r>
              <a:rPr lang="en-US" sz="3600" b="1" dirty="0" smtClean="0"/>
              <a:t>                fruit cups            pudding		 snack foods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6" name="Picture 2" descr="Image result for kindness mon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4691576"/>
            <a:ext cx="9279987" cy="18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4343" y="146753"/>
            <a:ext cx="96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KINDNESS month at Carlton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3912" y="6854642"/>
            <a:ext cx="984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Feb. 28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17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7106" y="-121188"/>
            <a:ext cx="12399106" cy="7105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6" y="281006"/>
            <a:ext cx="11633181" cy="763600"/>
          </a:xfrm>
        </p:spPr>
        <p:txBody>
          <a:bodyPr/>
          <a:lstStyle/>
          <a:p>
            <a:r>
              <a:rPr lang="en-US" sz="4800" dirty="0" smtClean="0">
                <a:solidFill>
                  <a:srgbClr val="E91002"/>
                </a:solidFill>
                <a:latin typeface="Impact" panose="020B0806030902050204" pitchFamily="34" charset="0"/>
              </a:rPr>
              <a:t>GRADE 12 STUDENTS WITH 19 CREDITS OR MORE</a:t>
            </a:r>
            <a:endParaRPr lang="en-US" sz="4800" dirty="0">
              <a:solidFill>
                <a:srgbClr val="E91002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65" y="4575896"/>
            <a:ext cx="5244029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472" y="1536633"/>
            <a:ext cx="4984816" cy="31496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354" y="1536633"/>
            <a:ext cx="5905041" cy="743235"/>
          </a:xfrm>
        </p:spPr>
        <p:txBody>
          <a:bodyPr/>
          <a:lstStyle/>
          <a:p>
            <a:pPr marL="152396" indent="0">
              <a:buNone/>
            </a:pPr>
            <a:r>
              <a:rPr lang="en-US" sz="4400" dirty="0" smtClean="0">
                <a:solidFill>
                  <a:srgbClr val="E91002"/>
                </a:solidFill>
                <a:latin typeface="Eras Bold ITC" panose="020B0907030504020204" pitchFamily="34" charset="0"/>
              </a:rPr>
              <a:t>YOU MUST APPLY FOR GRAD  ASAP!!!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 smtClean="0"/>
          </a:p>
          <a:p>
            <a:pPr marL="152396" indent="0">
              <a:buNone/>
            </a:pPr>
            <a:endParaRPr lang="en-US" sz="2800" dirty="0" smtClean="0">
              <a:solidFill>
                <a:srgbClr val="E910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10" y="3529455"/>
            <a:ext cx="607890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Go to Carlton Homepage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Print application off the website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Complete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Meet with a school counsellor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0441" y="1446800"/>
            <a:ext cx="5064847" cy="4514175"/>
          </a:xfrm>
          <a:prstGeom prst="rect">
            <a:avLst/>
          </a:prstGeom>
          <a:noFill/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43609" y="6753860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8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0"/>
            <a:ext cx="58875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22" y="-143934"/>
            <a:ext cx="6863644" cy="714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458" y="4075290"/>
            <a:ext cx="59944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       Please see</a:t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 Student Services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7500" y="121180"/>
            <a:ext cx="59154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Crusaders!!!</a:t>
            </a:r>
            <a:endParaRPr lang="en-US" sz="8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22" y="2098235"/>
            <a:ext cx="68764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Do you have a locker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you are </a:t>
            </a: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NOT</a:t>
            </a:r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using???</a:t>
            </a:r>
            <a:endParaRPr lang="en-US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6525" y="675334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34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Crusader Music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692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Everyone welcome!</a:t>
            </a:r>
          </a:p>
          <a:p>
            <a:r>
              <a:rPr lang="en-US" b="1" dirty="0" smtClean="0"/>
              <a:t>Mondays</a:t>
            </a:r>
          </a:p>
          <a:p>
            <a:r>
              <a:rPr lang="en-US" b="1" dirty="0" smtClean="0"/>
              <a:t>3:20-4:30 p.m.</a:t>
            </a:r>
          </a:p>
          <a:p>
            <a:r>
              <a:rPr lang="en-US" b="1" dirty="0" smtClean="0"/>
              <a:t>B223A </a:t>
            </a:r>
          </a:p>
          <a:p>
            <a:r>
              <a:rPr lang="en-US" b="1" dirty="0" smtClean="0"/>
              <a:t>Come check out our new guitars and amps!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C:\Users\lamy\AppData\Local\Microsoft\Windows\Temporary Internet Files\Content.IE5\BGDC0ER9\500px-Viol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1801" y="925203"/>
            <a:ext cx="2190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y\AppData\Local\Microsoft\Windows\Temporary Internet Files\Content.IE5\YGR1DJSH\Classicalgui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508" y="382555"/>
            <a:ext cx="54462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y\AppData\Local\Microsoft\Windows\Temporary Internet Files\Content.IE5\118HK321\music_notes_png_by_doloresdevelde-d5gt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7" y="-800221"/>
            <a:ext cx="8573697" cy="36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9" y="340510"/>
            <a:ext cx="114113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how to communicate in French!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year, Carlton with be offering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10/20/30.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will teach you to communicate with basic skills in French.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Morton in R211 or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Minielly in SS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58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k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9" b="2880"/>
          <a:stretch/>
        </p:blipFill>
        <p:spPr bwMode="auto">
          <a:xfrm>
            <a:off x="-351113" y="-967800"/>
            <a:ext cx="12543113" cy="78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8927">
                        <a14:backgroundMark x1="537" y1="48000" x2="34705" y2="2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1737" y="360795"/>
            <a:ext cx="7932032" cy="64972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89" b="100000" l="716" r="99642">
                        <a14:foregroundMark x1="88372" y1="62889" x2="88372" y2="62889"/>
                        <a14:foregroundMark x1="77639" y1="74889" x2="77639" y2="74889"/>
                        <a14:foregroundMark x1="71735" y1="65778" x2="80322" y2="79111"/>
                        <a14:foregroundMark x1="45975" y1="63333" x2="61002" y2="92667"/>
                        <a14:foregroundMark x1="82290" y1="68000" x2="87657" y2="75778"/>
                        <a14:backgroundMark x1="537" y1="48000" x2="34705" y2="26889"/>
                        <a14:backgroundMark x1="14132" y1="95778" x2="60823" y2="34444"/>
                        <a14:backgroundMark x1="45259" y1="62667" x2="38283" y2="98222"/>
                        <a14:backgroundMark x1="45975" y1="66000" x2="43292" y2="99333"/>
                        <a14:backgroundMark x1="45081" y1="56667" x2="68694" y2="67778"/>
                        <a14:backgroundMark x1="60465" y1="53111" x2="82469" y2="63778"/>
                        <a14:backgroundMark x1="80859" y1="50222" x2="95170" y2="52889"/>
                        <a14:backgroundMark x1="51521" y1="61111" x2="67800" y2="74000"/>
                        <a14:backgroundMark x1="70841" y1="61778" x2="81753" y2="680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62" y="691175"/>
            <a:ext cx="776895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28947" y="500754"/>
            <a:ext cx="4358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meeting at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  <a:p>
            <a:pPr lvl="0"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</a:p>
          <a:p>
            <a:pPr lvl="0"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Those interested in going on the ice fishing trip or the other winter activities should attend.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29541</TotalTime>
  <Words>413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Calibri Light</vt:lpstr>
      <vt:lpstr>Edwardian Script ITC</vt:lpstr>
      <vt:lpstr>Eras Bold ITC</vt:lpstr>
      <vt:lpstr>Impact</vt:lpstr>
      <vt:lpstr>Segoe UI Semibold</vt:lpstr>
      <vt:lpstr>Times New Roman</vt:lpstr>
      <vt:lpstr>Wingdings</vt:lpstr>
      <vt:lpstr>2_NewsPrint</vt:lpstr>
      <vt:lpstr>3_NewsPrint</vt:lpstr>
      <vt:lpstr>Office Theme</vt:lpstr>
      <vt:lpstr>6_Office Theme</vt:lpstr>
      <vt:lpstr>Simple Light</vt:lpstr>
      <vt:lpstr>1_Office Theme</vt:lpstr>
      <vt:lpstr>2_Diseño predeterminado</vt:lpstr>
      <vt:lpstr>PowerPoint Presentation</vt:lpstr>
      <vt:lpstr>Caf Limited Hours</vt:lpstr>
      <vt:lpstr>PowerPoint Presentation</vt:lpstr>
      <vt:lpstr>Donate FOOD items to Carlton Pantry B223A and receive a ticket for a chance to win a fabulous prize!                granola bars        cup of soup       canned goods                       fruit cups            pudding   snack foods </vt:lpstr>
      <vt:lpstr>GRADE 12 STUDENTS WITH 19 CREDITS OR MORE</vt:lpstr>
      <vt:lpstr>       Please see  Student Services</vt:lpstr>
      <vt:lpstr>Crusader Music Club</vt:lpstr>
      <vt:lpstr>PowerPoint Presentation</vt:lpstr>
      <vt:lpstr>PowerPoint Presentation</vt:lpstr>
      <vt:lpstr>PowerPoint Presentation</vt:lpstr>
      <vt:lpstr>Girls of Greatness</vt:lpstr>
      <vt:lpstr>     Carlton Pantry Do you have the luck of a leprechaun? Anyone who donates to our Pantry will receive a ticket for a chance to win a Pot of Gold!  Please bring donations to B223A and enter the draw!   </vt:lpstr>
      <vt:lpstr>Grad Plan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938</cp:revision>
  <dcterms:created xsi:type="dcterms:W3CDTF">2018-08-20T20:03:04Z</dcterms:created>
  <dcterms:modified xsi:type="dcterms:W3CDTF">2019-03-07T14:20:13Z</dcterms:modified>
</cp:coreProperties>
</file>