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939" r:id="rId3"/>
    <p:sldMasterId id="2147484128" r:id="rId4"/>
    <p:sldMasterId id="2147484140" r:id="rId5"/>
    <p:sldMasterId id="2147484176" r:id="rId6"/>
    <p:sldMasterId id="2147484211" r:id="rId7"/>
    <p:sldMasterId id="2147484223" r:id="rId8"/>
  </p:sldMasterIdLst>
  <p:notesMasterIdLst>
    <p:notesMasterId r:id="rId24"/>
  </p:notesMasterIdLst>
  <p:sldIdLst>
    <p:sldId id="629" r:id="rId9"/>
    <p:sldId id="686" r:id="rId10"/>
    <p:sldId id="676" r:id="rId11"/>
    <p:sldId id="652" r:id="rId12"/>
    <p:sldId id="649" r:id="rId13"/>
    <p:sldId id="666" r:id="rId14"/>
    <p:sldId id="670" r:id="rId15"/>
    <p:sldId id="679" r:id="rId16"/>
    <p:sldId id="680" r:id="rId17"/>
    <p:sldId id="681" r:id="rId18"/>
    <p:sldId id="682" r:id="rId19"/>
    <p:sldId id="683" r:id="rId20"/>
    <p:sldId id="685" r:id="rId21"/>
    <p:sldId id="687" r:id="rId22"/>
    <p:sldId id="68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9534D94-7335-4D3F-90CA-B44C99A47739}">
          <p14:sldIdLst>
            <p14:sldId id="629"/>
            <p14:sldId id="686"/>
            <p14:sldId id="676"/>
            <p14:sldId id="652"/>
            <p14:sldId id="649"/>
            <p14:sldId id="666"/>
            <p14:sldId id="670"/>
            <p14:sldId id="679"/>
            <p14:sldId id="680"/>
            <p14:sldId id="681"/>
            <p14:sldId id="682"/>
            <p14:sldId id="683"/>
            <p14:sldId id="685"/>
            <p14:sldId id="687"/>
            <p14:sldId id="6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002"/>
    <a:srgbClr val="111629"/>
    <a:srgbClr val="BF0501"/>
    <a:srgbClr val="FF00FF"/>
    <a:srgbClr val="FF0000"/>
    <a:srgbClr val="DA3866"/>
    <a:srgbClr val="FFFF09"/>
    <a:srgbClr val="FFFF19"/>
    <a:srgbClr val="FFFF6B"/>
    <a:srgbClr val="D2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45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8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FF1CC-E24B-483D-B2AA-82398F1E6EA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0B15E-669A-4EC6-82B0-8FE67CE39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92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48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83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1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42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34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90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6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322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80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5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40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7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14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48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30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23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8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006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36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1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7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7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89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3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87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415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9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68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25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5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61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3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5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0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11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77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41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30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12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87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281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4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926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31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156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789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37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60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05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7260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1075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70606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806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895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14375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58129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6010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41114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44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405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07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6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67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3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60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37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70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61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309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93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E72D7-195F-486F-ACB0-E3C3A2BC5AD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40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15B62-7549-4821-AD3A-01C7797F9B6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EAC4-86FC-4B62-8732-8E9488DCCFF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5AEFE-E209-43DA-B0E9-71B04E86359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53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026AE-B97C-4EAB-BBB8-3B7AEF59B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1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166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1C1D-6863-4A25-8836-A0E6A136213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74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91EC3-24C1-47A4-B7E9-001BBE0B8F7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68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285F9-4C92-4C93-AECA-2E1C1C9810B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17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B11E-C7B1-4ACA-AD03-3110EE155D8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855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3C61-A6D4-4078-96D0-ED377C0EB91B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145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3D8F-8D78-4009-9E7F-D13E9C08088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3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2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2019-03-04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xStyles>
    <p:titleStyle>
      <a:lvl1pPr algn="l" defTabSz="914354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06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30" indent="-274306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3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4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32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38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856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450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757" indent="-228589" algn="l" defTabSz="914354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763D8-719F-4A69-8C0D-2FAF1719CC1D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5AC0-C0D3-42ED-B203-B4766023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BDB5-6CC3-4CB9-85F4-02FE13627E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B1A1A-F3F7-4D3E-8903-4DB177FF5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8406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5152-0358-492C-8899-4CB3E18FC6AA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4879-13D5-4564-8B6F-D5724650D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831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A9D1F8-36F5-4454-961E-1D293BED19BC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3.png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9324" t="-747" r="9324" b="747"/>
          <a:stretch/>
        </p:blipFill>
        <p:spPr>
          <a:xfrm flipH="1">
            <a:off x="-1743542" y="-93306"/>
            <a:ext cx="15445718" cy="762676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18119"/>
              </p:ext>
            </p:extLst>
          </p:nvPr>
        </p:nvGraphicFramePr>
        <p:xfrm>
          <a:off x="1919536" y="2181162"/>
          <a:ext cx="8280920" cy="43353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0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5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3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8:55 – 9:58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80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10:03 – 11:08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56">
                <a:tc>
                  <a:txBody>
                    <a:bodyPr/>
                    <a:lstStyle/>
                    <a:p>
                      <a:pPr algn="ctr"/>
                      <a:r>
                        <a:rPr lang="en-CA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11:13- 12:16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 4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1:05 -2:08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214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4000" baseline="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5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000" dirty="0" smtClean="0">
                          <a:latin typeface="Arial Rounded MT Bold" panose="020F0704030504030204" pitchFamily="34" charset="0"/>
                          <a:cs typeface="Segoe UI Semibold" panose="020B0702040204020203" pitchFamily="34" charset="0"/>
                        </a:rPr>
                        <a:t>      2:13 – 3:16</a:t>
                      </a:r>
                      <a:endParaRPr lang="en-CA" sz="4000" dirty="0">
                        <a:latin typeface="Arial Rounded MT Bold" panose="020F07040305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09694" y="922954"/>
            <a:ext cx="1123596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/>
                <a:ea typeface="+mn-ea"/>
                <a:cs typeface="+mn-cs"/>
              </a:rPr>
              <a:t>              Today’s Class Times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84720" y="229067"/>
            <a:ext cx="12889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Carlton </a:t>
            </a: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Comprehensive Public </a:t>
            </a:r>
            <a:r>
              <a:rPr kumimoji="0" lang="en-US" sz="3600" b="0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High School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4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lak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9" b="2880"/>
          <a:stretch/>
        </p:blipFill>
        <p:spPr bwMode="auto">
          <a:xfrm>
            <a:off x="-351113" y="-967800"/>
            <a:ext cx="12543113" cy="782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98927">
                        <a14:backgroundMark x1="537" y1="48000" x2="34705" y2="26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71737" y="360795"/>
            <a:ext cx="7932032" cy="649720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889" b="100000" l="716" r="99642">
                        <a14:foregroundMark x1="88372" y1="62889" x2="88372" y2="62889"/>
                        <a14:foregroundMark x1="77639" y1="74889" x2="77639" y2="74889"/>
                        <a14:foregroundMark x1="71735" y1="65778" x2="80322" y2="79111"/>
                        <a14:foregroundMark x1="45975" y1="63333" x2="61002" y2="92667"/>
                        <a14:foregroundMark x1="82290" y1="68000" x2="87657" y2="75778"/>
                        <a14:backgroundMark x1="537" y1="48000" x2="34705" y2="26889"/>
                        <a14:backgroundMark x1="14132" y1="95778" x2="60823" y2="34444"/>
                        <a14:backgroundMark x1="45259" y1="62667" x2="38283" y2="98222"/>
                        <a14:backgroundMark x1="45975" y1="66000" x2="43292" y2="99333"/>
                        <a14:backgroundMark x1="45081" y1="56667" x2="68694" y2="67778"/>
                        <a14:backgroundMark x1="60465" y1="53111" x2="82469" y2="63778"/>
                        <a14:backgroundMark x1="80859" y1="50222" x2="95170" y2="52889"/>
                        <a14:backgroundMark x1="51521" y1="61111" x2="67800" y2="74000"/>
                        <a14:backgroundMark x1="70841" y1="61778" x2="81753" y2="68000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662" y="691175"/>
            <a:ext cx="7768957" cy="63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528947" y="500754"/>
            <a:ext cx="43582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Outdoor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 meeting at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</a:t>
            </a:r>
          </a:p>
          <a:p>
            <a:pPr lvl="0"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Shop 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</a:p>
          <a:p>
            <a:pPr lvl="0"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Those interested in going on the ice fishing trip or the other winter activities should attend.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55" y="779110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Heart of the Youth Community Pow Wow Committee is looking for dancers to volunteer some of their time by joining alongside the </a:t>
            </a:r>
            <a:r>
              <a:rPr lang="en-US" dirty="0" err="1"/>
              <a:t>Wonska</a:t>
            </a:r>
            <a:r>
              <a:rPr lang="en-US" dirty="0"/>
              <a:t> drum group to do presentations at various schools throughout Prince Albert during the months of March and </a:t>
            </a:r>
            <a:r>
              <a:rPr lang="en-US" dirty="0" smtClean="0"/>
              <a:t>April.</a:t>
            </a:r>
          </a:p>
          <a:p>
            <a:pPr marL="0" indent="0" algn="ctr">
              <a:buNone/>
            </a:pPr>
            <a:r>
              <a:rPr lang="en-US" dirty="0" smtClean="0"/>
              <a:t>If </a:t>
            </a:r>
            <a:r>
              <a:rPr lang="en-US" dirty="0"/>
              <a:t>you are a dancer in Pow Wow and are interested in helping out, please go see Ms. Tibbs in Room 108 (morning time only) for more information on dates/times/details. 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dirty="0"/>
              <a:t>really would love to see students from Carlton get involved!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405" y="4300311"/>
            <a:ext cx="2857899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31504" y="1146304"/>
            <a:ext cx="6229208" cy="485775"/>
          </a:xfrm>
        </p:spPr>
        <p:txBody>
          <a:bodyPr/>
          <a:lstStyle/>
          <a:p>
            <a:pPr algn="l"/>
            <a:r>
              <a:rPr lang="es-UY" altLang="en-US" sz="8000" b="1" dirty="0">
                <a:solidFill>
                  <a:srgbClr val="660033"/>
                </a:solidFill>
                <a:latin typeface="Edwardian Script ITC" panose="030303020407070D0804" pitchFamily="66" charset="0"/>
              </a:rPr>
              <a:t>Girls of Greatness</a:t>
            </a:r>
            <a:endParaRPr lang="es-ES" altLang="en-US" sz="8000" b="1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2213" name="Rectangle 165"/>
          <p:cNvSpPr>
            <a:spLocks noChangeArrowheads="1"/>
          </p:cNvSpPr>
          <p:nvPr/>
        </p:nvSpPr>
        <p:spPr bwMode="auto">
          <a:xfrm>
            <a:off x="2801542" y="1863330"/>
            <a:ext cx="367307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n-US" sz="21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042" y="2301711"/>
            <a:ext cx="74262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Next meeting: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March 12, 2019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Period 3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Student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Open to Grades 9-12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476672"/>
            <a:ext cx="7134207" cy="16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081" y="1102865"/>
            <a:ext cx="9233932" cy="432547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Carlton Pantry</a:t>
            </a:r>
            <a:br>
              <a:rPr lang="en-US" sz="4000" b="1" dirty="0" smtClean="0"/>
            </a:br>
            <a:r>
              <a:rPr lang="en-US" sz="4000" b="1" dirty="0" smtClean="0"/>
              <a:t>Do you have the luck of a leprechaun? Anyone who donates </a:t>
            </a:r>
            <a:r>
              <a:rPr lang="en-US" sz="3600" b="1" dirty="0" smtClean="0"/>
              <a:t>to our Pantry will receive a ticket for a chance to win a Pot of Gold! </a:t>
            </a:r>
            <a:br>
              <a:rPr lang="en-US" sz="3600" b="1" dirty="0" smtClean="0"/>
            </a:br>
            <a:r>
              <a:rPr lang="en-US" sz="3600" b="1" dirty="0" smtClean="0"/>
              <a:t>Please bring donations to B223A and enter the draw!</a:t>
            </a:r>
            <a:br>
              <a:rPr lang="en-US" sz="36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 </a:t>
            </a:r>
            <a:endParaRPr lang="en-US" sz="4000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77" y="3985025"/>
            <a:ext cx="4159623" cy="227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92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49" y="-788436"/>
            <a:ext cx="8808101" cy="8808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4710" y="504828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Congratulations to the Carlton boys curling team - Rowen Greene, Theron Chamberlain, Stephen Acorn and Matthew Acorn for their great performance at the regional playoffs in </a:t>
            </a:r>
            <a:r>
              <a:rPr lang="en-US" dirty="0" err="1" smtClean="0"/>
              <a:t>Nipawin</a:t>
            </a:r>
            <a:r>
              <a:rPr lang="en-US" dirty="0" smtClean="0"/>
              <a:t>. They did a great job representing our school and were competitive right to the final shot. Way to go guys!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89" y="332824"/>
            <a:ext cx="6075222" cy="455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75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special congratulations to the following wrestlers who will be competing for Provincial Gold next weekend...Abby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Tiessen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Kalyn Anderson,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Trzaskowski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Elijah McPherson, Maddison Bird, Jesse Fehr, Connor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Elphistone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93565"/>
            <a:ext cx="4325010" cy="324375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6" y="2085016"/>
            <a:ext cx="4203864" cy="3152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23" y="2085016"/>
            <a:ext cx="3264230" cy="435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9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4196"/>
            <a:ext cx="9144000" cy="1090959"/>
          </a:xfrm>
          <a:solidFill>
            <a:schemeClr val="bg1"/>
          </a:solidFill>
        </p:spPr>
        <p:txBody>
          <a:bodyPr/>
          <a:lstStyle/>
          <a:p>
            <a:r>
              <a:rPr lang="en-US" dirty="0" err="1" smtClean="0"/>
              <a:t>Caf</a:t>
            </a:r>
            <a:r>
              <a:rPr lang="en-US" dirty="0" smtClean="0"/>
              <a:t> Limited Hours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66421"/>
            <a:ext cx="9144000" cy="42930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4: 		Regular Hours</a:t>
            </a:r>
          </a:p>
          <a:p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5 – March 8</a:t>
            </a:r>
          </a:p>
          <a:p>
            <a:endParaRPr lang="en-US" dirty="0"/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Breakfast: 		8:00 – 9:00 AM</a:t>
            </a:r>
          </a:p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Lunch:			12:16 – 12:45 PM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178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4" y="121295"/>
            <a:ext cx="11809312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628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07763" y="51325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Monday, March 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2019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372029"/>
              </p:ext>
            </p:extLst>
          </p:nvPr>
        </p:nvGraphicFramePr>
        <p:xfrm>
          <a:off x="167403" y="1823846"/>
          <a:ext cx="11809313" cy="493357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0830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Kaiser with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Hash browns </a:t>
                      </a: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$4.50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5455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Monte Cristo with Wedges </a:t>
                      </a:r>
                    </a:p>
                    <a:p>
                      <a:pPr algn="ctr"/>
                      <a:r>
                        <a:rPr lang="en-US" sz="3200" b="1" dirty="0" smtClean="0"/>
                        <a:t>or Soup or Salad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$6.50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4319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baseline="0" dirty="0" smtClean="0"/>
                        <a:t>Chicken Orzo 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Tossed Green Salad w/</a:t>
                      </a:r>
                    </a:p>
                    <a:p>
                      <a:pPr algn="ctr"/>
                      <a:r>
                        <a:rPr lang="en-US" sz="3200" b="1" baseline="0" dirty="0" smtClean="0"/>
                        <a:t>Breast of Chicken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$5.75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938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+mn-lt"/>
                        </a:rPr>
                        <a:t>Assorted Desserts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1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obotics background wallpaper h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138"/>
            <a:ext cx="18350099" cy="705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6374" b="7675"/>
          <a:stretch/>
        </p:blipFill>
        <p:spPr>
          <a:xfrm>
            <a:off x="374573" y="2292702"/>
            <a:ext cx="3758818" cy="43075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865" y="4478705"/>
            <a:ext cx="6462320" cy="212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756" y="133504"/>
            <a:ext cx="15999516" cy="1761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7759" y="1894901"/>
            <a:ext cx="53982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solidFill>
                  <a:srgbClr val="FFFF1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Anyone wanting to be part of the team this year please contact Mr. Amy in the Electrical Shop!</a:t>
            </a:r>
            <a:endParaRPr lang="en-US" sz="3600" b="1" dirty="0">
              <a:ln w="0"/>
              <a:solidFill>
                <a:srgbClr val="FFFF1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22547" y="6826067"/>
            <a:ext cx="5261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Feb. 27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79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6048"/>
          <a:stretch/>
        </p:blipFill>
        <p:spPr>
          <a:xfrm>
            <a:off x="-3115994" y="0"/>
            <a:ext cx="1535315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63910"/>
            <a:ext cx="12310280" cy="2827666"/>
          </a:xfrm>
        </p:spPr>
        <p:txBody>
          <a:bodyPr>
            <a:noAutofit/>
          </a:bodyPr>
          <a:lstStyle/>
          <a:p>
            <a:pPr algn="l"/>
            <a:r>
              <a:rPr lang="en-US" sz="4200" b="1" dirty="0" smtClean="0">
                <a:latin typeface="+mn-lt"/>
              </a:rPr>
              <a:t>Donate </a:t>
            </a:r>
            <a:r>
              <a:rPr lang="en-US" sz="4200" b="1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FOOD</a:t>
            </a:r>
            <a:r>
              <a:rPr lang="en-US" sz="4200" b="1" dirty="0" smtClean="0">
                <a:latin typeface="+mn-lt"/>
              </a:rPr>
              <a:t> items to </a:t>
            </a:r>
            <a:r>
              <a:rPr lang="en-US" sz="4200" b="1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Carlton Pantry </a:t>
            </a:r>
            <a:r>
              <a:rPr lang="en-US" sz="4200" b="1" dirty="0" smtClean="0">
                <a:latin typeface="+mn-lt"/>
              </a:rPr>
              <a:t>B223A and receive a </a:t>
            </a: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ticket</a:t>
            </a:r>
            <a:r>
              <a:rPr lang="en-US" sz="4200" b="1" dirty="0" smtClean="0">
                <a:latin typeface="+mn-lt"/>
              </a:rPr>
              <a:t> for a chance to win a </a:t>
            </a: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fabulous prize!</a:t>
            </a:r>
            <a:br>
              <a:rPr lang="en-US" sz="42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4200" b="1" dirty="0" smtClean="0">
                <a:solidFill>
                  <a:srgbClr val="FFFF00"/>
                </a:solidFill>
                <a:latin typeface="+mn-lt"/>
              </a:rPr>
              <a:t> </a:t>
            </a:r>
            <a:br>
              <a:rPr lang="en-US" sz="4200" b="1" dirty="0" smtClean="0">
                <a:solidFill>
                  <a:srgbClr val="FFFF00"/>
                </a:solidFill>
                <a:latin typeface="+mn-lt"/>
              </a:rPr>
            </a:br>
            <a:r>
              <a:rPr lang="en-US" sz="4200" dirty="0" smtClean="0">
                <a:solidFill>
                  <a:srgbClr val="FFFF00"/>
                </a:solidFill>
                <a:latin typeface="+mn-lt"/>
              </a:rPr>
              <a:t>             </a:t>
            </a:r>
            <a:r>
              <a:rPr lang="en-US" sz="3600" b="1" dirty="0" smtClean="0"/>
              <a:t>granola bars        cup </a:t>
            </a:r>
            <a:r>
              <a:rPr lang="en-US" sz="3600" b="1" dirty="0"/>
              <a:t>of </a:t>
            </a:r>
            <a:r>
              <a:rPr lang="en-US" sz="3600" b="1" dirty="0" smtClean="0"/>
              <a:t>soup       canned goods      </a:t>
            </a:r>
            <a:br>
              <a:rPr lang="en-US" sz="3600" b="1" dirty="0" smtClean="0"/>
            </a:br>
            <a:r>
              <a:rPr lang="en-US" sz="3600" b="1" dirty="0" smtClean="0"/>
              <a:t>                fruit cups            pudding		 snack foods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6" name="Picture 2" descr="Image result for kindness mon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5" y="4691576"/>
            <a:ext cx="9279987" cy="186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14343" y="146753"/>
            <a:ext cx="9695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KINDNESS month at Carlton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43912" y="6854642"/>
            <a:ext cx="9846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Feb. 28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17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07106" y="-121188"/>
            <a:ext cx="12399106" cy="71058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856" y="281006"/>
            <a:ext cx="11633181" cy="763600"/>
          </a:xfrm>
        </p:spPr>
        <p:txBody>
          <a:bodyPr/>
          <a:lstStyle/>
          <a:p>
            <a:r>
              <a:rPr lang="en-US" sz="4800" dirty="0" smtClean="0">
                <a:solidFill>
                  <a:srgbClr val="E91002"/>
                </a:solidFill>
                <a:latin typeface="Impact" panose="020B0806030902050204" pitchFamily="34" charset="0"/>
              </a:rPr>
              <a:t>GRADE 12 STUDENTS WITH 19 CREDITS OR MORE</a:t>
            </a:r>
            <a:endParaRPr lang="en-US" sz="4800" dirty="0">
              <a:solidFill>
                <a:srgbClr val="E91002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865" y="4575896"/>
            <a:ext cx="5244029" cy="1495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0472" y="1536633"/>
            <a:ext cx="4984816" cy="31496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354" y="1536633"/>
            <a:ext cx="5905041" cy="743235"/>
          </a:xfrm>
        </p:spPr>
        <p:txBody>
          <a:bodyPr/>
          <a:lstStyle/>
          <a:p>
            <a:pPr marL="152396" indent="0">
              <a:buNone/>
            </a:pPr>
            <a:r>
              <a:rPr lang="en-US" sz="4400" dirty="0" smtClean="0">
                <a:solidFill>
                  <a:srgbClr val="E91002"/>
                </a:solidFill>
                <a:latin typeface="Eras Bold ITC" panose="020B0907030504020204" pitchFamily="34" charset="0"/>
              </a:rPr>
              <a:t>YOU MUST APPLY FOR GRAD  ASAP!!!</a:t>
            </a:r>
          </a:p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endParaRPr lang="en-US" dirty="0" smtClean="0"/>
          </a:p>
          <a:p>
            <a:pPr marL="152396" indent="0">
              <a:buNone/>
            </a:pPr>
            <a:endParaRPr lang="en-US" sz="2800" dirty="0" smtClean="0">
              <a:solidFill>
                <a:srgbClr val="E9100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4510" y="3529455"/>
            <a:ext cx="607890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Go to Carlton Homepage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Print application off the website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Complete it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E91002"/>
                </a:solidFill>
              </a:rPr>
              <a:t>Meet with a school counsellor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90441" y="1446800"/>
            <a:ext cx="5064847" cy="4514175"/>
          </a:xfrm>
          <a:prstGeom prst="rect">
            <a:avLst/>
          </a:prstGeom>
          <a:noFill/>
          <a:ln w="3810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43609" y="6753860"/>
            <a:ext cx="5116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Mar. 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3836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0" y="0"/>
            <a:ext cx="58875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822" y="-143934"/>
            <a:ext cx="6863644" cy="7145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458" y="4075290"/>
            <a:ext cx="59944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       Please see</a:t>
            </a:r>
            <a:br>
              <a:rPr lang="en-US" sz="6000" dirty="0" smtClean="0">
                <a:solidFill>
                  <a:srgbClr val="C00000"/>
                </a:solidFill>
              </a:rPr>
            </a:br>
            <a:r>
              <a:rPr lang="en-US" sz="6000" dirty="0" smtClean="0">
                <a:solidFill>
                  <a:srgbClr val="C00000"/>
                </a:solidFill>
              </a:rPr>
              <a:t> Student Services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7500" y="121180"/>
            <a:ext cx="591540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Crusaders!!!</a:t>
            </a:r>
            <a:endParaRPr lang="en-US" sz="8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3822" y="2098235"/>
            <a:ext cx="68764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Do you have a locker</a:t>
            </a:r>
          </a:p>
          <a:p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you are </a:t>
            </a:r>
            <a:r>
              <a:rPr lang="en-US" sz="4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NOT</a:t>
            </a:r>
            <a:r>
              <a:rPr lang="en-US" sz="4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using???</a:t>
            </a:r>
            <a:endParaRPr lang="en-US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6525" y="6753340"/>
            <a:ext cx="4924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Mar. 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034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Crusader Music Club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226921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Everyone welcome!</a:t>
            </a:r>
          </a:p>
          <a:p>
            <a:r>
              <a:rPr lang="en-US" b="1" dirty="0" smtClean="0"/>
              <a:t>Mondays</a:t>
            </a:r>
          </a:p>
          <a:p>
            <a:r>
              <a:rPr lang="en-US" b="1" dirty="0" smtClean="0"/>
              <a:t>3:20-4:30 p.m.</a:t>
            </a:r>
          </a:p>
          <a:p>
            <a:r>
              <a:rPr lang="en-US" b="1" dirty="0" smtClean="0"/>
              <a:t>B223A </a:t>
            </a:r>
          </a:p>
          <a:p>
            <a:r>
              <a:rPr lang="en-US" b="1" dirty="0" smtClean="0"/>
              <a:t>Come check out our new guitars and amps!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 descr="C:\Users\lamy\AppData\Local\Microsoft\Windows\Temporary Internet Files\Content.IE5\BGDC0ER9\500px-Violin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51801" y="925203"/>
            <a:ext cx="2190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my\AppData\Local\Microsoft\Windows\Temporary Internet Files\Content.IE5\YGR1DJSH\Classicalguitar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508" y="382555"/>
            <a:ext cx="5446276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my\AppData\Local\Microsoft\Windows\Temporary Internet Files\Content.IE5\118HK321\music_notes_png_by_doloresdevelde-d5gt35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047" y="-800221"/>
            <a:ext cx="8573697" cy="362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7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329" y="340510"/>
            <a:ext cx="114113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how to communicate in French!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year, Carlton with be offering</a:t>
            </a:r>
          </a:p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</a:t>
            </a:r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10/20/30.</a:t>
            </a:r>
          </a:p>
          <a:p>
            <a:pPr algn="ctr"/>
            <a:r>
              <a:rPr lang="en-US"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will teach you to communicate with basic skills in French.</a:t>
            </a:r>
          </a:p>
          <a:p>
            <a:pPr algn="ctr"/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Morton in R211 or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Mme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Minielly in SS</a:t>
            </a:r>
          </a:p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5871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29468</TotalTime>
  <Words>477</Words>
  <Application>Microsoft Office PowerPoint</Application>
  <PresentationFormat>Widescreen</PresentationFormat>
  <Paragraphs>85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35" baseType="lpstr">
      <vt:lpstr>Arial</vt:lpstr>
      <vt:lpstr>Arial Black</vt:lpstr>
      <vt:lpstr>Arial Rounded MT Bold</vt:lpstr>
      <vt:lpstr>Calibri</vt:lpstr>
      <vt:lpstr>Calibri Light</vt:lpstr>
      <vt:lpstr>Edwardian Script ITC</vt:lpstr>
      <vt:lpstr>Eras Bold ITC</vt:lpstr>
      <vt:lpstr>Franklin Gothic Demi Cond</vt:lpstr>
      <vt:lpstr>Impact</vt:lpstr>
      <vt:lpstr>Segoe UI Semibold</vt:lpstr>
      <vt:lpstr>Times New Roman</vt:lpstr>
      <vt:lpstr>Wingdings</vt:lpstr>
      <vt:lpstr>1_NewsPrint</vt:lpstr>
      <vt:lpstr>2_NewsPrint</vt:lpstr>
      <vt:lpstr>3_NewsPrint</vt:lpstr>
      <vt:lpstr>Office Theme</vt:lpstr>
      <vt:lpstr>6_Office Theme</vt:lpstr>
      <vt:lpstr>Simple Light</vt:lpstr>
      <vt:lpstr>1_Office Theme</vt:lpstr>
      <vt:lpstr>2_Diseño predeterminado</vt:lpstr>
      <vt:lpstr>PowerPoint Presentation</vt:lpstr>
      <vt:lpstr>Caf Limited Hours</vt:lpstr>
      <vt:lpstr>PowerPoint Presentation</vt:lpstr>
      <vt:lpstr>PowerPoint Presentation</vt:lpstr>
      <vt:lpstr>Donate FOOD items to Carlton Pantry B223A and receive a ticket for a chance to win a fabulous prize!                granola bars        cup of soup       canned goods                       fruit cups            pudding   snack foods </vt:lpstr>
      <vt:lpstr>GRADE 12 STUDENTS WITH 19 CREDITS OR MORE</vt:lpstr>
      <vt:lpstr>       Please see  Student Services</vt:lpstr>
      <vt:lpstr>Crusader Music Club</vt:lpstr>
      <vt:lpstr>PowerPoint Presentation</vt:lpstr>
      <vt:lpstr>PowerPoint Presentation</vt:lpstr>
      <vt:lpstr>PowerPoint Presentation</vt:lpstr>
      <vt:lpstr>Girls of Greatness</vt:lpstr>
      <vt:lpstr>     Carlton Pantry Do you have the luck of a leprechaun? Anyone who donates to our Pantry will receive a ticket for a chance to win a Pot of Gold!  Please bring donations to B223A and enter the draw!   </vt:lpstr>
      <vt:lpstr>PowerPoint Presentation</vt:lpstr>
      <vt:lpstr>A special congratulations to the following wrestlers who will be competing for Provincial Gold next weekend...Abby Tiessen, Kalyn Anderson, Josee Trzaskowski, Elijah McPherson, Maddison Bird, Jesse Fehr, Connor Elphistone. 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Jones, Charlene</cp:lastModifiedBy>
  <cp:revision>933</cp:revision>
  <dcterms:created xsi:type="dcterms:W3CDTF">2018-08-20T20:03:04Z</dcterms:created>
  <dcterms:modified xsi:type="dcterms:W3CDTF">2019-03-04T15:11:13Z</dcterms:modified>
</cp:coreProperties>
</file>