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128" r:id="rId2"/>
    <p:sldMasterId id="2147484140" r:id="rId3"/>
    <p:sldMasterId id="2147484176" r:id="rId4"/>
    <p:sldMasterId id="2147484211" r:id="rId5"/>
    <p:sldMasterId id="2147484235" r:id="rId6"/>
    <p:sldMasterId id="2147484247" r:id="rId7"/>
  </p:sldMasterIdLst>
  <p:notesMasterIdLst>
    <p:notesMasterId r:id="rId22"/>
  </p:notesMasterIdLst>
  <p:sldIdLst>
    <p:sldId id="629" r:id="rId8"/>
    <p:sldId id="689" r:id="rId9"/>
    <p:sldId id="652" r:id="rId10"/>
    <p:sldId id="666" r:id="rId11"/>
    <p:sldId id="679" r:id="rId12"/>
    <p:sldId id="680" r:id="rId13"/>
    <p:sldId id="682" r:id="rId14"/>
    <p:sldId id="685" r:id="rId15"/>
    <p:sldId id="687" r:id="rId16"/>
    <p:sldId id="688" r:id="rId17"/>
    <p:sldId id="690" r:id="rId18"/>
    <p:sldId id="692" r:id="rId19"/>
    <p:sldId id="693" r:id="rId20"/>
    <p:sldId id="6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534D94-7335-4D3F-90CA-B44C99A47739}">
          <p14:sldIdLst>
            <p14:sldId id="629"/>
            <p14:sldId id="689"/>
            <p14:sldId id="652"/>
            <p14:sldId id="666"/>
            <p14:sldId id="679"/>
            <p14:sldId id="680"/>
            <p14:sldId id="682"/>
            <p14:sldId id="685"/>
            <p14:sldId id="687"/>
            <p14:sldId id="688"/>
            <p14:sldId id="690"/>
            <p14:sldId id="692"/>
            <p14:sldId id="693"/>
            <p14:sldId id="6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002"/>
    <a:srgbClr val="111629"/>
    <a:srgbClr val="BF0501"/>
    <a:srgbClr val="FF00FF"/>
    <a:srgbClr val="FF0000"/>
    <a:srgbClr val="DA3866"/>
    <a:srgbClr val="FFFF09"/>
    <a:srgbClr val="FFFF19"/>
    <a:srgbClr val="FFFF6B"/>
    <a:srgbClr val="D2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45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9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41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7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0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2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87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47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3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8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7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60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05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260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1075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7060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8068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437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581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6010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4111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4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0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7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7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1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0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9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68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60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00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78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46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4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28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4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38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74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9702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7264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1645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0092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6222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726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84535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0614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83928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87351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355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63D8-719F-4A69-8C0D-2FAF1719CC1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8406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5152-0358-492C-8899-4CB3E18FC6A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3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2019-03-14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79327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43542" y="-93306"/>
            <a:ext cx="15445718" cy="762676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18119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Today’s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4404" y="341784"/>
            <a:ext cx="9104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FREE</a:t>
            </a:r>
            <a:r>
              <a:rPr lang="en-US" sz="6000" b="1" dirty="0" smtClean="0">
                <a:solidFill>
                  <a:srgbClr val="002060"/>
                </a:solidFill>
              </a:rPr>
              <a:t> Outdoor Ed Activities!!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6504" y="1357447"/>
            <a:ext cx="90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 permission forms OR more info see </a:t>
            </a:r>
            <a:r>
              <a:rPr lang="en-US" sz="2800" b="1" dirty="0" err="1" smtClean="0">
                <a:solidFill>
                  <a:srgbClr val="002060"/>
                </a:solidFill>
              </a:rPr>
              <a:t>Mrs</a:t>
            </a:r>
            <a:r>
              <a:rPr lang="en-US" sz="2800" b="1" dirty="0" smtClean="0">
                <a:solidFill>
                  <a:srgbClr val="002060"/>
                </a:solidFill>
              </a:rPr>
              <a:t> Ackerman B102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642" r="-211"/>
          <a:stretch/>
        </p:blipFill>
        <p:spPr>
          <a:xfrm>
            <a:off x="543170" y="3047006"/>
            <a:ext cx="4802505" cy="324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7797" y="2241022"/>
            <a:ext cx="627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March 12 – X Country Skiing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750" y="3047006"/>
            <a:ext cx="6420543" cy="3370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047" y="2241022"/>
            <a:ext cx="55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March 14 – Snowshoeing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2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59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Wrestlers, we want to have our year end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wind-up, so get your clean singlets and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$10.00 in to Mr. LaVallee ASAP.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23" y="3137395"/>
            <a:ext cx="4763206" cy="3250830"/>
          </a:xfrm>
        </p:spPr>
      </p:pic>
    </p:spTree>
    <p:extLst>
      <p:ext uri="{BB962C8B-B14F-4D97-AF65-F5344CB8AC3E}">
        <p14:creationId xmlns:p14="http://schemas.microsoft.com/office/powerpoint/2010/main" val="188503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" y="-765800"/>
            <a:ext cx="11150082" cy="8362562"/>
          </a:xfrm>
        </p:spPr>
      </p:pic>
    </p:spTree>
    <p:extLst>
      <p:ext uri="{BB962C8B-B14F-4D97-AF65-F5344CB8AC3E}">
        <p14:creationId xmlns:p14="http://schemas.microsoft.com/office/powerpoint/2010/main" val="317100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3913">
            <a:off x="-58650" y="-733409"/>
            <a:ext cx="5513222" cy="5509777"/>
          </a:xfrm>
        </p:spPr>
      </p:pic>
      <p:sp>
        <p:nvSpPr>
          <p:cNvPr id="5" name="TextBox 4"/>
          <p:cNvSpPr txBox="1"/>
          <p:nvPr/>
        </p:nvSpPr>
        <p:spPr>
          <a:xfrm>
            <a:off x="4655128" y="795646"/>
            <a:ext cx="70420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Class of 2019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/>
              <a:t>G</a:t>
            </a:r>
            <a:r>
              <a:rPr lang="en-US" sz="3600" dirty="0" smtClean="0"/>
              <a:t>rad </a:t>
            </a:r>
            <a:r>
              <a:rPr lang="en-US" sz="3600" dirty="0"/>
              <a:t>Hoodies are in.  If you ordered a hoodie you can pick it up at lunch time in the rotunda </a:t>
            </a:r>
            <a:r>
              <a:rPr lang="en-US" sz="3600" dirty="0" smtClean="0"/>
              <a:t>March 12, March </a:t>
            </a:r>
            <a:r>
              <a:rPr lang="en-US" sz="3600" dirty="0"/>
              <a:t>14, and </a:t>
            </a:r>
            <a:r>
              <a:rPr lang="en-US" sz="3600" dirty="0" smtClean="0"/>
              <a:t>March </a:t>
            </a:r>
            <a:r>
              <a:rPr lang="en-US" sz="3600" dirty="0"/>
              <a:t>15.  If you missed </a:t>
            </a:r>
            <a:r>
              <a:rPr lang="en-US" sz="3600" dirty="0" smtClean="0"/>
              <a:t>ordering, </a:t>
            </a:r>
            <a:r>
              <a:rPr lang="en-US" sz="3600" dirty="0"/>
              <a:t>you can go </a:t>
            </a:r>
            <a:r>
              <a:rPr lang="en-US" sz="3600" dirty="0" smtClean="0"/>
              <a:t>to the </a:t>
            </a:r>
            <a:r>
              <a:rPr lang="en-US" sz="3600" smtClean="0"/>
              <a:t>General Office.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57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33100" y="527233"/>
            <a:ext cx="7443200" cy="167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Sader Spirit Club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86967" y="2274067"/>
            <a:ext cx="4978000" cy="94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wants to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49000" y="3432217"/>
            <a:ext cx="8540000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6400" kern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#polishoffbullying</a:t>
            </a:r>
            <a:endParaRPr sz="6400" kern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01067" y="4745100"/>
            <a:ext cx="7270000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200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Meeting in B108 on </a:t>
            </a:r>
            <a:r>
              <a:rPr lang="en" sz="3200" b="1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Thursday </a:t>
            </a:r>
            <a:r>
              <a:rPr lang="en" sz="3200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THIS WEEK!  Please join us!</a:t>
            </a:r>
            <a:endParaRPr sz="3200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5331">
            <a:off x="579232" y="437101"/>
            <a:ext cx="3380563" cy="253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1485">
            <a:off x="9171348" y="2638534"/>
            <a:ext cx="2604953" cy="355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04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4" y="121295"/>
            <a:ext cx="11809312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28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449" y="522514"/>
            <a:ext cx="570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Thursday,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March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14,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2019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23147"/>
              </p:ext>
            </p:extLst>
          </p:nvPr>
        </p:nvGraphicFramePr>
        <p:xfrm>
          <a:off x="167403" y="1823846"/>
          <a:ext cx="11809313" cy="48534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083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Denver Sandwich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With Hash Browns </a:t>
                      </a:r>
                      <a:endParaRPr lang="en-US" sz="3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45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Grilled Cheese Sandwich with</a:t>
                      </a:r>
                      <a:endParaRPr lang="en-US" sz="3200" b="1" dirty="0" smtClean="0"/>
                    </a:p>
                    <a:p>
                      <a:pPr algn="ctr"/>
                      <a:r>
                        <a:rPr lang="en-US" sz="3200" b="1" dirty="0" smtClean="0"/>
                        <a:t>Wedges or </a:t>
                      </a:r>
                      <a:r>
                        <a:rPr lang="en-US" sz="3200" b="1" baseline="0" dirty="0" smtClean="0"/>
                        <a:t>Soup or Salad</a:t>
                      </a:r>
                      <a:r>
                        <a:rPr lang="en-US" sz="3200" b="1" dirty="0" smtClean="0"/>
                        <a:t> </a:t>
                      </a:r>
                      <a:endParaRPr lang="en-US" sz="32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319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Cream of Tomato and Dill</a:t>
                      </a:r>
                      <a:endParaRPr lang="en-US" sz="3200" b="1" baseline="0" dirty="0" smtClean="0"/>
                    </a:p>
                    <a:p>
                      <a:pPr algn="ctr"/>
                      <a:r>
                        <a:rPr lang="en-US" sz="3200" b="1" baseline="0" dirty="0" smtClean="0"/>
                        <a:t>Spinach and Blackberry </a:t>
                      </a:r>
                      <a:endParaRPr lang="en-US" sz="3200" b="1" baseline="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38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</a:rPr>
                        <a:t>Baklava</a:t>
                      </a:r>
                      <a:r>
                        <a:rPr lang="en-US" sz="3200" b="1" baseline="0" dirty="0" smtClean="0">
                          <a:latin typeface="+mn-lt"/>
                        </a:rPr>
                        <a:t> Slice</a:t>
                      </a:r>
                      <a:endParaRPr lang="en-US" sz="32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obotics background wallpaper h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38"/>
            <a:ext cx="18350099" cy="7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374" b="7675"/>
          <a:stretch/>
        </p:blipFill>
        <p:spPr>
          <a:xfrm>
            <a:off x="374573" y="2292702"/>
            <a:ext cx="3758818" cy="4307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865" y="4478705"/>
            <a:ext cx="6462320" cy="212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756" y="133504"/>
            <a:ext cx="15999516" cy="1761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3392" y="1616383"/>
            <a:ext cx="8058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 Building </a:t>
            </a:r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Robots? </a:t>
            </a:r>
            <a:r>
              <a:rPr lang="en-US" sz="3600" b="1" dirty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</a:t>
            </a:r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</a:t>
            </a:r>
            <a:r>
              <a:rPr lang="en-US" sz="3600" b="1" dirty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things</a:t>
            </a:r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Carlton </a:t>
            </a:r>
            <a:r>
              <a:rPr lang="en-US" sz="3600" b="1" dirty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now offering ROBOTICS 10</a:t>
            </a:r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20, 30 </a:t>
            </a:r>
            <a:r>
              <a:rPr lang="en-US" sz="3600" b="1" dirty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a Credit Class in the </a:t>
            </a:r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Fall.</a:t>
            </a:r>
          </a:p>
          <a:p>
            <a:endParaRPr lang="en-US" sz="3600" b="1" dirty="0" smtClean="0">
              <a:ln w="0"/>
              <a:solidFill>
                <a:srgbClr val="FFFF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</a:t>
            </a:r>
            <a:r>
              <a:rPr lang="en-US" sz="3600" b="1" dirty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Mr. Amy for More Details!!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22547" y="6826067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Feb. 27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79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07106" y="-121188"/>
            <a:ext cx="12399106" cy="7105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6" y="281006"/>
            <a:ext cx="11633181" cy="763600"/>
          </a:xfrm>
        </p:spPr>
        <p:txBody>
          <a:bodyPr/>
          <a:lstStyle/>
          <a:p>
            <a:r>
              <a:rPr lang="en-US" sz="4800" dirty="0" smtClean="0">
                <a:solidFill>
                  <a:srgbClr val="E91002"/>
                </a:solidFill>
                <a:latin typeface="Impact" panose="020B0806030902050204" pitchFamily="34" charset="0"/>
              </a:rPr>
              <a:t>GRADE 12 STUDENTS WITH 19 CREDITS OR MORE</a:t>
            </a:r>
            <a:endParaRPr lang="en-US" sz="4800" dirty="0">
              <a:solidFill>
                <a:srgbClr val="E91002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65" y="4575896"/>
            <a:ext cx="5244029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472" y="1536633"/>
            <a:ext cx="4984816" cy="31496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354" y="1536633"/>
            <a:ext cx="5905041" cy="743235"/>
          </a:xfrm>
        </p:spPr>
        <p:txBody>
          <a:bodyPr/>
          <a:lstStyle/>
          <a:p>
            <a:pPr marL="152396" indent="0">
              <a:buNone/>
            </a:pPr>
            <a:r>
              <a:rPr lang="en-US" sz="4400" dirty="0" smtClean="0">
                <a:solidFill>
                  <a:srgbClr val="E91002"/>
                </a:solidFill>
                <a:latin typeface="Eras Bold ITC" panose="020B0907030504020204" pitchFamily="34" charset="0"/>
              </a:rPr>
              <a:t>YOU MUST APPLY FOR GRAD  ASAP!!!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 smtClean="0"/>
          </a:p>
          <a:p>
            <a:pPr marL="152396" indent="0">
              <a:buNone/>
            </a:pPr>
            <a:endParaRPr lang="en-US" sz="2800" dirty="0" smtClean="0">
              <a:solidFill>
                <a:srgbClr val="E910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510" y="3529455"/>
            <a:ext cx="607890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Go to Carlton Homepage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Print application off the website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Complete 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Meet with a school counsellor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90441" y="1446800"/>
            <a:ext cx="5064847" cy="4514175"/>
          </a:xfrm>
          <a:prstGeom prst="rect">
            <a:avLst/>
          </a:prstGeom>
          <a:noFill/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43609" y="6753860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Mar. 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83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Crusader Music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2692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Everyone welcome!</a:t>
            </a:r>
          </a:p>
          <a:p>
            <a:r>
              <a:rPr lang="en-US" b="1" dirty="0" smtClean="0"/>
              <a:t>Thursdays</a:t>
            </a:r>
          </a:p>
          <a:p>
            <a:r>
              <a:rPr lang="en-US" b="1" dirty="0" smtClean="0"/>
              <a:t>3:20-4:30 p.m.</a:t>
            </a:r>
          </a:p>
          <a:p>
            <a:r>
              <a:rPr lang="en-US" b="1" dirty="0" smtClean="0"/>
              <a:t>B223A </a:t>
            </a:r>
          </a:p>
          <a:p>
            <a:r>
              <a:rPr lang="en-US" b="1" dirty="0" smtClean="0"/>
              <a:t>Come check out our new guitars and amps!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 descr="C:\Users\lamy\AppData\Local\Microsoft\Windows\Temporary Internet Files\Content.IE5\BGDC0ER9\500px-Violi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1801" y="925203"/>
            <a:ext cx="2190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y\AppData\Local\Microsoft\Windows\Temporary Internet Files\Content.IE5\YGR1DJSH\Classicalguita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508" y="382555"/>
            <a:ext cx="544627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y\AppData\Local\Microsoft\Windows\Temporary Internet Files\Content.IE5\118HK321\music_notes_png_by_doloresdevelde-d5gt3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47" y="-800221"/>
            <a:ext cx="8573697" cy="36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29" y="340510"/>
            <a:ext cx="114113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how to communicate in French!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year, Carlton with be offering</a:t>
            </a:r>
          </a:p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10/20/30.</a:t>
            </a:r>
          </a:p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will teach you to communicate with basic skills in French.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Morton in R211 or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Minielly in SS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58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55" y="77911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Heart of the Youth Community Pow Wow Committee is looking for dancers to volunteer some of their time by joining alongside the </a:t>
            </a:r>
            <a:r>
              <a:rPr lang="en-US" dirty="0" err="1"/>
              <a:t>Wonska</a:t>
            </a:r>
            <a:r>
              <a:rPr lang="en-US" dirty="0"/>
              <a:t> drum group to do presentations at various schools throughout Prince Albert during the months of March and </a:t>
            </a:r>
            <a:r>
              <a:rPr lang="en-US" dirty="0" smtClean="0"/>
              <a:t>April.</a:t>
            </a:r>
          </a:p>
          <a:p>
            <a:pPr marL="0" indent="0" algn="ctr">
              <a:buNone/>
            </a:pPr>
            <a:r>
              <a:rPr lang="en-US" dirty="0" smtClean="0"/>
              <a:t>If </a:t>
            </a:r>
            <a:r>
              <a:rPr lang="en-US" dirty="0"/>
              <a:t>you are a dancer in Pow Wow and are interested in helping out, please go see Ms. Tibbs in Room 108 (morning time only) for more information on dates/times/details.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/>
              <a:t>really would love to see students from Carlton get involved!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05" y="4300311"/>
            <a:ext cx="2857899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81" y="1102865"/>
            <a:ext cx="9233932" cy="432547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Carlton Pantry</a:t>
            </a:r>
            <a:br>
              <a:rPr lang="en-US" sz="4000" b="1" dirty="0" smtClean="0"/>
            </a:br>
            <a:r>
              <a:rPr lang="en-US" sz="4000" b="1" dirty="0" smtClean="0"/>
              <a:t>Do you have the luck of a leprechaun? Anyone who donates </a:t>
            </a:r>
            <a:r>
              <a:rPr lang="en-US" sz="3600" b="1" dirty="0" smtClean="0"/>
              <a:t>to our Pantry will receive a ticket for a chance to win a Pot of Gold! </a:t>
            </a:r>
            <a:br>
              <a:rPr lang="en-US" sz="3600" b="1" dirty="0" smtClean="0"/>
            </a:br>
            <a:r>
              <a:rPr lang="en-US" sz="3600" b="1" dirty="0" smtClean="0"/>
              <a:t>Please bring donations to B223A and enter the draw!</a:t>
            </a:r>
            <a:br>
              <a:rPr lang="en-US" sz="36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77" y="3985025"/>
            <a:ext cx="4159623" cy="22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 Plan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9, 10, and 11 students need to meet with a counselor in Student Services to go over their 3-year grad plan and to choose classes for next year. </a:t>
            </a:r>
          </a:p>
          <a:p>
            <a:endParaRPr lang="en-US" dirty="0"/>
          </a:p>
          <a:p>
            <a:r>
              <a:rPr lang="en-US" dirty="0"/>
              <a:t>Stop by any time that works for you - we are open from 8:15 am - 3:15 pm.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school appointments are available with Mrs. Minielly by request. </a:t>
            </a:r>
          </a:p>
        </p:txBody>
      </p:sp>
    </p:spTree>
    <p:extLst>
      <p:ext uri="{BB962C8B-B14F-4D97-AF65-F5344CB8AC3E}">
        <p14:creationId xmlns:p14="http://schemas.microsoft.com/office/powerpoint/2010/main" val="40318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29728</TotalTime>
  <Words>470</Words>
  <Application>Microsoft Office PowerPoint</Application>
  <PresentationFormat>Widescreen</PresentationFormat>
  <Paragraphs>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Calibri Light</vt:lpstr>
      <vt:lpstr>Cambria</vt:lpstr>
      <vt:lpstr>Eras Bold ITC</vt:lpstr>
      <vt:lpstr>Franklin Gothic Demi Cond</vt:lpstr>
      <vt:lpstr>Impact</vt:lpstr>
      <vt:lpstr>Permanent Marker</vt:lpstr>
      <vt:lpstr>Segoe UI Semibold</vt:lpstr>
      <vt:lpstr>Times New Roman</vt:lpstr>
      <vt:lpstr>Wingdings</vt:lpstr>
      <vt:lpstr>2_NewsPrint</vt:lpstr>
      <vt:lpstr>Office Theme</vt:lpstr>
      <vt:lpstr>6_Office Theme</vt:lpstr>
      <vt:lpstr>Simple Light</vt:lpstr>
      <vt:lpstr>1_Office Theme</vt:lpstr>
      <vt:lpstr>1_NewsPrint</vt:lpstr>
      <vt:lpstr>1_Simple Light</vt:lpstr>
      <vt:lpstr>PowerPoint Presentation</vt:lpstr>
      <vt:lpstr>PowerPoint Presentation</vt:lpstr>
      <vt:lpstr>PowerPoint Presentation</vt:lpstr>
      <vt:lpstr>GRADE 12 STUDENTS WITH 19 CREDITS OR MORE</vt:lpstr>
      <vt:lpstr>Crusader Music Club</vt:lpstr>
      <vt:lpstr>PowerPoint Presentation</vt:lpstr>
      <vt:lpstr>PowerPoint Presentation</vt:lpstr>
      <vt:lpstr>     Carlton Pantry Do you have the luck of a leprechaun? Anyone who donates to our Pantry will receive a ticket for a chance to win a Pot of Gold!  Please bring donations to B223A and enter the draw!   </vt:lpstr>
      <vt:lpstr>Grad Plan</vt:lpstr>
      <vt:lpstr>PowerPoint Presentation</vt:lpstr>
      <vt:lpstr>Wrestlers, we want to have our year end wind-up, so get your clean singlets and $10.00 in to Mr. LaVallee ASAP.</vt:lpstr>
      <vt:lpstr>PowerPoint Presentation</vt:lpstr>
      <vt:lpstr>PowerPoint Presentation</vt:lpstr>
      <vt:lpstr>Sader Spirit Club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Lytle, Michele</cp:lastModifiedBy>
  <cp:revision>955</cp:revision>
  <dcterms:created xsi:type="dcterms:W3CDTF">2018-08-20T20:03:04Z</dcterms:created>
  <dcterms:modified xsi:type="dcterms:W3CDTF">2019-03-14T14:52:21Z</dcterms:modified>
</cp:coreProperties>
</file>