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939" r:id="rId3"/>
    <p:sldMasterId id="2147484119" r:id="rId4"/>
    <p:sldMasterId id="2147484128" r:id="rId5"/>
    <p:sldMasterId id="2147484140" r:id="rId6"/>
  </p:sldMasterIdLst>
  <p:notesMasterIdLst>
    <p:notesMasterId r:id="rId20"/>
  </p:notesMasterIdLst>
  <p:sldIdLst>
    <p:sldId id="629" r:id="rId7"/>
    <p:sldId id="650" r:id="rId8"/>
    <p:sldId id="613" r:id="rId9"/>
    <p:sldId id="647" r:id="rId10"/>
    <p:sldId id="645" r:id="rId11"/>
    <p:sldId id="652" r:id="rId12"/>
    <p:sldId id="649" r:id="rId13"/>
    <p:sldId id="644" r:id="rId14"/>
    <p:sldId id="643" r:id="rId15"/>
    <p:sldId id="635" r:id="rId16"/>
    <p:sldId id="597" r:id="rId17"/>
    <p:sldId id="563" r:id="rId18"/>
    <p:sldId id="62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9"/>
    <a:srgbClr val="FFFF19"/>
    <a:srgbClr val="FFFF6B"/>
    <a:srgbClr val="D2BE00"/>
    <a:srgbClr val="9D0501"/>
    <a:srgbClr val="BF0501"/>
    <a:srgbClr val="E50101"/>
    <a:srgbClr val="44FAFE"/>
    <a:srgbClr val="FEDA00"/>
    <a:srgbClr val="FF5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53" autoAdjust="0"/>
    <p:restoredTop sz="94660"/>
  </p:normalViewPr>
  <p:slideViewPr>
    <p:cSldViewPr snapToGrid="0">
      <p:cViewPr varScale="1">
        <p:scale>
          <a:sx n="70" d="100"/>
          <a:sy n="70" d="100"/>
        </p:scale>
        <p:origin x="48" y="4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FF1CC-E24B-483D-B2AA-82398F1E6EAD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0B15E-669A-4EC6-82B0-8FE67CE39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02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88874B-FE22-41A0-8249-45C690F079C5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011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2019-02-05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432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2019-02-05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48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57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2019-02-05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283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2019-02-05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31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2019-02-05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842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2019-02-05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134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2019-02-05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90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2019-02-05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6076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2019-02-05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322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2019-02-05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380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07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3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2019-02-05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39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540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2019-02-05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1406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00"/>
            <a:ext cx="98552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2019-02-05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465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2019-02-05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78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08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2019-02-05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1451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2019-02-05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8483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2019-02-05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306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2019-02-05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123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2019-02-05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7584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2019-02-05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00062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2019-02-05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7363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2019-02-05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821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2019-02-05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727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57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87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2019-02-05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47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1898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53"/>
            <a:ext cx="9855200" cy="80486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2019-02-05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5872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2019-02-05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1415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59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2019-02-05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368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963083" y="4406910"/>
            <a:ext cx="10363200" cy="13620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609610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737615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65302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609602" y="1600202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6197603" y="1600202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609610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737615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20304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609615" y="1535121"/>
            <a:ext cx="5386916" cy="639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609615" y="2174876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6193368" y="1535121"/>
            <a:ext cx="5389032" cy="639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6193368" y="2174876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609610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737615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4746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609610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737615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32867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609615" y="273050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609615" y="1435101"/>
            <a:ext cx="4011084" cy="46910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609610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737615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94327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2389733" y="4800609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2389733" y="612783"/>
            <a:ext cx="7315199" cy="411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2389733" y="5367346"/>
            <a:ext cx="7315199" cy="8048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609610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737615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2656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2019-02-05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531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3833025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609610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737615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14707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7285043" y="1828800"/>
            <a:ext cx="5851524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697045" y="-812790"/>
            <a:ext cx="5851524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609610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737615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3792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250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954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614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22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58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0378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80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70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2019-02-05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2926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111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1776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3419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7309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3120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7875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4"/>
            <a:ext cx="5384800" cy="33940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3281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6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4470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4931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915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2019-02-05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2895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2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0789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7371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4601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8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8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305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2019-02-05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260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54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87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2019-02-05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45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16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50"/>
            <a:ext cx="9855200" cy="80486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2019-02-05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122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2019-02-05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39" y="6208795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87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818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8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2019-02-05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5999" y="6208783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75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15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9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2019-02-05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39" y="6208796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88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46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xStyles>
    <p:titleStyle>
      <a:lvl1pPr algn="l" defTabSz="914354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06" indent="-274306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30" indent="-274306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37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2942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532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838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856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450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757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609610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737615" y="6356351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33662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  <p:sldLayoutId id="2147484123" r:id="rId4"/>
    <p:sldLayoutId id="2147484124" r:id="rId5"/>
    <p:sldLayoutId id="2147484125" r:id="rId6"/>
    <p:sldLayoutId id="2147484126" r:id="rId7"/>
    <p:sldLayoutId id="214748412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763D8-719F-4A69-8C0D-2FAF1719CC1D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1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773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png"/><Relationship Id="rId5" Type="http://schemas.microsoft.com/office/2007/relationships/hdphoto" Target="../media/hdphoto17.wdp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9324" t="-747" r="9324" b="747"/>
          <a:stretch/>
        </p:blipFill>
        <p:spPr>
          <a:xfrm flipH="1">
            <a:off x="-1752872" y="-16424"/>
            <a:ext cx="15445718" cy="7533456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812308"/>
              </p:ext>
            </p:extLst>
          </p:nvPr>
        </p:nvGraphicFramePr>
        <p:xfrm>
          <a:off x="1919536" y="2181162"/>
          <a:ext cx="8280920" cy="433537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200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5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805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3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Tuesday, Feb. 5, 2019 </a:t>
                      </a:r>
                    </a:p>
                  </a:txBody>
                  <a:tcPr marL="91477" marR="91477" marT="45711" marB="45711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4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77" marR="91477" marT="45711" marB="45711">
                    <a:solidFill>
                      <a:srgbClr val="9D83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21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1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  8:55 – 9:58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480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2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aseline="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10:03 – 11:08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9456">
                <a:tc>
                  <a:txBody>
                    <a:bodyPr/>
                    <a:lstStyle/>
                    <a:p>
                      <a:pPr algn="ctr"/>
                      <a:r>
                        <a:rPr lang="en-CA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3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11:13- 12:16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21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4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  1:05 -2:08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21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</a:t>
                      </a:r>
                      <a:r>
                        <a:rPr lang="en-US" sz="4000" baseline="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5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  2:13 – 3:16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09694" y="922954"/>
            <a:ext cx="1123596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              Today’s Class Times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384720" y="229067"/>
            <a:ext cx="12889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Carlton </a:t>
            </a:r>
            <a:r>
              <a:rPr kumimoji="0" lang="en-US" sz="3600" b="0" i="0" u="none" strike="noStrike" kern="1200" cap="none" spc="-1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Comprehensive Public </a:t>
            </a:r>
            <a:r>
              <a:rPr kumimoji="0" lang="en-US" sz="36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High School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43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98038" y="0"/>
            <a:ext cx="10297297" cy="75525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469361" y="0"/>
            <a:ext cx="4772449" cy="70805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20951" y="2749183"/>
            <a:ext cx="8520859" cy="4108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  4 1/2 days in Saskatoon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    </a:t>
            </a:r>
            <a:r>
              <a:rPr lang="en-US" sz="3900" b="1" dirty="0" smtClean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Open to Grade 11 &amp; 12  Students</a:t>
            </a:r>
          </a:p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           Applications Due Feb. 21</a:t>
            </a:r>
          </a:p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               See Student Services</a:t>
            </a:r>
            <a:r>
              <a:rPr lang="en-US" sz="3600" b="1" dirty="0" smtClean="0"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endParaRPr lang="en-US" sz="3600" b="1" dirty="0">
              <a:latin typeface="Arial" panose="020B0604020202020204" pitchFamily="34" charset="0"/>
              <a:ea typeface="Adobe Gothic Std B" panose="020B08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37299" y="47700"/>
            <a:ext cx="75239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44FAFE"/>
                </a:solidFill>
                <a:latin typeface="Arial Rounded MT Bold" panose="020F0704030504030204" pitchFamily="34" charset="0"/>
              </a:rPr>
              <a:t>ADVENTURES</a:t>
            </a:r>
            <a:r>
              <a:rPr lang="en-US" dirty="0">
                <a:solidFill>
                  <a:srgbClr val="44FAFE"/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60798" y="1621748"/>
            <a:ext cx="7476919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rgbClr val="44FAFE"/>
                </a:solidFill>
                <a:latin typeface="Arial Rounded MT Bold" panose="020F0704030504030204" pitchFamily="34" charset="0"/>
              </a:rPr>
              <a:t>TECHNOLOGY</a:t>
            </a:r>
            <a:endParaRPr lang="en-US" sz="8000" dirty="0">
              <a:solidFill>
                <a:srgbClr val="44FAFE"/>
              </a:solidFill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228747" y="-1167204"/>
            <a:ext cx="204227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44FAFE"/>
                </a:solidFill>
                <a:latin typeface="Arial Rounded MT Bold" panose="020F0704030504030204" pitchFamily="34" charset="0"/>
              </a:rPr>
              <a:t> </a:t>
            </a:r>
          </a:p>
          <a:p>
            <a:r>
              <a:rPr lang="en-US" sz="6000" dirty="0">
                <a:solidFill>
                  <a:srgbClr val="44FAFE"/>
                </a:solidFill>
                <a:latin typeface="Arial Rounded MT Bold" panose="020F0704030504030204" pitchFamily="34" charset="0"/>
              </a:rPr>
              <a:t>	</a:t>
            </a:r>
            <a:r>
              <a:rPr lang="en-US" sz="6000" dirty="0" smtClean="0">
                <a:solidFill>
                  <a:srgbClr val="44FAFE"/>
                </a:solidFill>
                <a:latin typeface="Arial Rounded MT Bold" panose="020F0704030504030204" pitchFamily="34" charset="0"/>
              </a:rPr>
              <a:t>		</a:t>
            </a:r>
            <a:r>
              <a:rPr lang="en-US" sz="3600" dirty="0" smtClean="0">
                <a:solidFill>
                  <a:srgbClr val="44FAFE"/>
                </a:solidFill>
                <a:latin typeface="Arial Rounded MT Bold" panose="020F0704030504030204" pitchFamily="34" charset="0"/>
              </a:rPr>
              <a:t>in </a:t>
            </a:r>
          </a:p>
          <a:p>
            <a:endParaRPr lang="en-US" sz="8000" dirty="0">
              <a:solidFill>
                <a:srgbClr val="44FAFE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29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9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l="1874" r="14335" b="12471"/>
          <a:stretch/>
        </p:blipFill>
        <p:spPr>
          <a:xfrm flipH="1">
            <a:off x="-528918" y="1090520"/>
            <a:ext cx="12317506" cy="6069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48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9651" y="1243922"/>
            <a:ext cx="5433724" cy="3886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9651" y="5103229"/>
            <a:ext cx="5433724" cy="17278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5729" y="0"/>
            <a:ext cx="11222157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Berlin Sans FB Demi" panose="020E0802020502020306" pitchFamily="34" charset="0"/>
              </a:rPr>
              <a:t>Drivers Education Sign Up</a:t>
            </a:r>
          </a:p>
          <a:p>
            <a:endParaRPr lang="en-US" sz="6000" dirty="0"/>
          </a:p>
        </p:txBody>
      </p:sp>
      <p:sp>
        <p:nvSpPr>
          <p:cNvPr id="7" name="TextBox 6"/>
          <p:cNvSpPr txBox="1"/>
          <p:nvPr/>
        </p:nvSpPr>
        <p:spPr>
          <a:xfrm>
            <a:off x="837163" y="1396076"/>
            <a:ext cx="6207982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Next </a:t>
            </a:r>
            <a:r>
              <a:rPr lang="en-US" sz="4800" dirty="0">
                <a:solidFill>
                  <a:srgbClr val="FFFF00"/>
                </a:solidFill>
                <a:latin typeface="Arial Black" panose="020B0A04020102020204" pitchFamily="34" charset="0"/>
              </a:rPr>
              <a:t>after school </a:t>
            </a:r>
            <a:endParaRPr lang="en-US" sz="48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r>
              <a:rPr lang="en-US" sz="4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class starts</a:t>
            </a:r>
          </a:p>
          <a:p>
            <a:r>
              <a:rPr lang="en-US" sz="4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Monday, </a:t>
            </a:r>
            <a:r>
              <a:rPr lang="en-US" sz="4800" dirty="0">
                <a:solidFill>
                  <a:srgbClr val="FFFF00"/>
                </a:solidFill>
                <a:latin typeface="Arial Black" panose="020B0A04020102020204" pitchFamily="34" charset="0"/>
              </a:rPr>
              <a:t>Feb. </a:t>
            </a:r>
            <a:r>
              <a:rPr lang="en-US" sz="4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25.</a:t>
            </a:r>
          </a:p>
          <a:p>
            <a:endParaRPr lang="en-US" sz="48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r>
              <a:rPr lang="en-US" sz="4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Please </a:t>
            </a:r>
            <a:r>
              <a:rPr lang="en-US" sz="4800" dirty="0">
                <a:solidFill>
                  <a:srgbClr val="FFFF00"/>
                </a:solidFill>
                <a:latin typeface="Arial Black" panose="020B0A04020102020204" pitchFamily="34" charset="0"/>
              </a:rPr>
              <a:t>text </a:t>
            </a:r>
          </a:p>
          <a:p>
            <a:r>
              <a:rPr lang="en-US" sz="4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306-961-3447</a:t>
            </a:r>
          </a:p>
          <a:p>
            <a:r>
              <a:rPr lang="en-US" sz="4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To Register.</a:t>
            </a:r>
            <a:endParaRPr lang="en-US" sz="4800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endParaRPr lang="en-US" sz="6000" dirty="0"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390489" y="6858000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Feb. 21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0155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767" y="-250552"/>
            <a:ext cx="12280135" cy="71085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765" y="447059"/>
            <a:ext cx="8231626" cy="13367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16000" y="1783857"/>
            <a:ext cx="10142602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Berlin Sans FB Demi" panose="020E0802020502020306" pitchFamily="34" charset="0"/>
              </a:rPr>
              <a:t>Carlton offers a YOGA 10 class!</a:t>
            </a:r>
          </a:p>
          <a:p>
            <a:pPr algn="ctr"/>
            <a:r>
              <a:rPr lang="en-US" sz="4000" dirty="0">
                <a:latin typeface="Berlin Sans FB Demi" panose="020E0802020502020306" pitchFamily="34" charset="0"/>
              </a:rPr>
              <a:t>No experience required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r>
              <a:rPr lang="en-US" sz="3200" dirty="0" smtClean="0">
                <a:latin typeface="Arial Rounded MT Bold" panose="020F0704030504030204" pitchFamily="34" charset="0"/>
                <a:cs typeface="Segoe UI Semibold" panose="020B0702040204020203" pitchFamily="34" charset="0"/>
              </a:rPr>
              <a:t>Great for:</a:t>
            </a:r>
          </a:p>
          <a:p>
            <a:r>
              <a:rPr lang="en-US" sz="3200" dirty="0">
                <a:latin typeface="Arial Rounded MT Bold" panose="020F0704030504030204" pitchFamily="34" charset="0"/>
                <a:cs typeface="Segoe UI Semibold" panose="020B0702040204020203" pitchFamily="34" charset="0"/>
              </a:rPr>
              <a:t>-</a:t>
            </a:r>
            <a:r>
              <a:rPr lang="en-US" sz="3200" dirty="0" smtClean="0">
                <a:latin typeface="Arial Rounded MT Bold" panose="020F0704030504030204" pitchFamily="34" charset="0"/>
                <a:cs typeface="Segoe UI Semibold" panose="020B0702040204020203" pitchFamily="34" charset="0"/>
              </a:rPr>
              <a:t>  athletes </a:t>
            </a:r>
            <a:r>
              <a:rPr lang="en-US" sz="3200" dirty="0">
                <a:latin typeface="Arial Rounded MT Bold" panose="020F0704030504030204" pitchFamily="34" charset="0"/>
                <a:cs typeface="Segoe UI Semibold" panose="020B0702040204020203" pitchFamily="34" charset="0"/>
              </a:rPr>
              <a:t>who want to improve their flexibility, </a:t>
            </a:r>
            <a:endParaRPr lang="en-US" sz="3200" dirty="0" smtClean="0">
              <a:latin typeface="Arial Rounded MT Bold" panose="020F0704030504030204" pitchFamily="34" charset="0"/>
              <a:cs typeface="Segoe UI Semibold" panose="020B07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smtClean="0">
                <a:latin typeface="Arial Rounded MT Bold" panose="020F0704030504030204" pitchFamily="34" charset="0"/>
                <a:cs typeface="Segoe UI Semibold" panose="020B0702040204020203" pitchFamily="34" charset="0"/>
              </a:rPr>
              <a:t>those </a:t>
            </a:r>
            <a:r>
              <a:rPr lang="en-US" sz="3200" dirty="0">
                <a:latin typeface="Arial Rounded MT Bold" panose="020F0704030504030204" pitchFamily="34" charset="0"/>
                <a:cs typeface="Segoe UI Semibold" panose="020B0702040204020203" pitchFamily="34" charset="0"/>
              </a:rPr>
              <a:t>looking to reduce stress, 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latin typeface="Arial Rounded MT Bold" panose="020F0704030504030204" pitchFamily="34" charset="0"/>
                <a:cs typeface="Segoe UI Semibold" panose="020B0702040204020203" pitchFamily="34" charset="0"/>
              </a:rPr>
              <a:t>those </a:t>
            </a:r>
            <a:r>
              <a:rPr lang="en-US" sz="3200" dirty="0">
                <a:latin typeface="Arial Rounded MT Bold" panose="020F0704030504030204" pitchFamily="34" charset="0"/>
                <a:cs typeface="Segoe UI Semibold" panose="020B0702040204020203" pitchFamily="34" charset="0"/>
              </a:rPr>
              <a:t>who already love yoga and want more of </a:t>
            </a:r>
            <a:r>
              <a:rPr lang="en-US" sz="3200" dirty="0" smtClean="0">
                <a:latin typeface="Arial Rounded MT Bold" panose="020F0704030504030204" pitchFamily="34" charset="0"/>
                <a:cs typeface="Segoe UI Semibold" panose="020B0702040204020203" pitchFamily="34" charset="0"/>
              </a:rPr>
              <a:t>it.  </a:t>
            </a:r>
          </a:p>
          <a:p>
            <a:pPr marL="285750" indent="-285750">
              <a:buFontTx/>
              <a:buChar char="-"/>
            </a:pPr>
            <a:endParaRPr lang="en-US" sz="2800" dirty="0" smtClean="0">
              <a:latin typeface="Arial Rounded MT Bold" panose="020F0704030504030204" pitchFamily="34" charset="0"/>
              <a:cs typeface="Segoe UI Semibold" panose="020B0702040204020203" pitchFamily="34" charset="0"/>
            </a:endParaRPr>
          </a:p>
          <a:p>
            <a:pPr marL="285750" indent="-285750">
              <a:buFontTx/>
              <a:buChar char="-"/>
            </a:pPr>
            <a:endParaRPr lang="en-US" sz="2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Find this elective class on </a:t>
            </a:r>
            <a:r>
              <a:rPr lang="en-US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2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yBlueprint</a:t>
            </a:r>
            <a:r>
              <a:rPr lang="en-US" sz="3200" b="1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under </a:t>
            </a:r>
            <a:r>
              <a:rPr lang="en-US" sz="32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en-US" sz="32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</a:t>
            </a:r>
            <a:endParaRPr lang="en-US" sz="32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358391" y="7108552"/>
            <a:ext cx="9407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Feb. 23/19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6819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-7535" t="38056" r="10575" b="-10522"/>
          <a:stretch/>
        </p:blipFill>
        <p:spPr>
          <a:xfrm>
            <a:off x="-1459669" y="-62529"/>
            <a:ext cx="13607319" cy="81973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50853" y="1424470"/>
            <a:ext cx="511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D0101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D0101">
                    <a:lumMod val="60000"/>
                    <a:lumOff val="40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D0101">
                  <a:lumMod val="60000"/>
                  <a:lumOff val="40000"/>
                </a:srgbClr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80623" y="3159000"/>
            <a:ext cx="99257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    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D0101">
                    <a:lumMod val="60000"/>
                    <a:lumOff val="40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AD0101">
                    <a:lumMod val="60000"/>
                    <a:lumOff val="40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 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D0101">
                    <a:lumMod val="60000"/>
                    <a:lumOff val="40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D0101">
                  <a:lumMod val="60000"/>
                  <a:lumOff val="40000"/>
                </a:srgbClr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43704" y="1958240"/>
            <a:ext cx="6250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      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D0101">
                    <a:lumMod val="60000"/>
                    <a:lumOff val="40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D0101">
                    <a:lumMod val="60000"/>
                    <a:lumOff val="40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  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D0101">
                  <a:lumMod val="60000"/>
                  <a:lumOff val="40000"/>
                </a:srgbClr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457533" y="2795308"/>
            <a:ext cx="958036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Thursdays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 117 – lunch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For more info see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Mr. Klassen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" b="98678" l="0" r="97250">
                        <a14:foregroundMark x1="37000" y1="64132" x2="35250" y2="95041"/>
                        <a14:foregroundMark x1="14750" y1="67273" x2="3000" y2="86612"/>
                        <a14:foregroundMark x1="3750" y1="87107" x2="9000" y2="97686"/>
                        <a14:foregroundMark x1="35250" y1="1983" x2="47500" y2="15537"/>
                        <a14:foregroundMark x1="36000" y1="42810" x2="44750" y2="29421"/>
                        <a14:foregroundMark x1="45500" y1="29421" x2="46500" y2="20331"/>
                        <a14:foregroundMark x1="46500" y1="20331" x2="44000" y2="125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5687" y="107576"/>
            <a:ext cx="4381964" cy="67368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6748" y="256364"/>
            <a:ext cx="602662" cy="6264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7213" y="2070800"/>
            <a:ext cx="356922" cy="575058"/>
          </a:xfrm>
          <a:prstGeom prst="rect">
            <a:avLst/>
          </a:prstGeom>
          <a:gradFill>
            <a:gsLst>
              <a:gs pos="0">
                <a:srgbClr val="075B88"/>
              </a:gs>
              <a:gs pos="42000">
                <a:srgbClr val="0B6CA6"/>
              </a:gs>
              <a:gs pos="74000">
                <a:srgbClr val="1083C8"/>
              </a:gs>
              <a:gs pos="100000">
                <a:srgbClr val="148DDA"/>
              </a:gs>
            </a:gsLst>
            <a:path path="circle">
              <a:fillToRect l="100000" t="100000"/>
            </a:path>
          </a:gradFill>
        </p:spPr>
      </p:pic>
      <p:sp>
        <p:nvSpPr>
          <p:cNvPr id="22" name="TextBox 21"/>
          <p:cNvSpPr txBox="1"/>
          <p:nvPr/>
        </p:nvSpPr>
        <p:spPr>
          <a:xfrm>
            <a:off x="405204" y="8008"/>
            <a:ext cx="57406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       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Model UN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289" y="762750"/>
            <a:ext cx="943983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 Black" panose="020B0A04020102020204" pitchFamily="34" charset="0"/>
              </a:rPr>
              <a:t>      </a:t>
            </a:r>
            <a:r>
              <a:rPr lang="en-US" sz="3800" dirty="0" smtClean="0">
                <a:latin typeface="Arial Black" panose="020B0A04020102020204" pitchFamily="34" charset="0"/>
              </a:rPr>
              <a:t>Looking for new members </a:t>
            </a:r>
          </a:p>
          <a:p>
            <a:r>
              <a:rPr lang="en-US" sz="3800" dirty="0">
                <a:latin typeface="Arial Black" panose="020B0A04020102020204" pitchFamily="34" charset="0"/>
              </a:rPr>
              <a:t> </a:t>
            </a:r>
            <a:r>
              <a:rPr lang="en-US" sz="3800" dirty="0" smtClean="0">
                <a:latin typeface="Arial Black" panose="020B0A04020102020204" pitchFamily="34" charset="0"/>
              </a:rPr>
              <a:t>         for the March event! </a:t>
            </a:r>
          </a:p>
          <a:p>
            <a:r>
              <a:rPr lang="en-US" sz="3800" dirty="0" smtClean="0">
                <a:latin typeface="Arial Black" panose="020B0A04020102020204" pitchFamily="34" charset="0"/>
              </a:rPr>
              <a:t>    No experience necessary!  </a:t>
            </a:r>
          </a:p>
          <a:p>
            <a:r>
              <a:rPr lang="en-US" sz="3800" dirty="0" smtClean="0">
                <a:latin typeface="Arial Black" panose="020B0A04020102020204" pitchFamily="34" charset="0"/>
              </a:rPr>
              <a:t> </a:t>
            </a:r>
            <a:endParaRPr lang="en-US" sz="3800" dirty="0">
              <a:latin typeface="Arial Black" panose="020B0A040201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9939" y="4554324"/>
            <a:ext cx="78987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 Black" panose="020B0A04020102020204" pitchFamily="34" charset="0"/>
              </a:rPr>
              <a:t>           </a:t>
            </a:r>
            <a:r>
              <a:rPr lang="en-US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Current </a:t>
            </a:r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events </a:t>
            </a:r>
          </a:p>
          <a:p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      </a:t>
            </a:r>
            <a:r>
              <a:rPr lang="en-US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 World </a:t>
            </a:r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d</a:t>
            </a:r>
            <a:r>
              <a:rPr lang="en-US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iplomacy</a:t>
            </a:r>
            <a:endParaRPr lang="en-US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     International affairs</a:t>
            </a:r>
          </a:p>
          <a:p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  </a:t>
            </a:r>
            <a:r>
              <a:rPr lang="en-US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  Negotiation </a:t>
            </a:r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/ debate</a:t>
            </a:r>
          </a:p>
        </p:txBody>
      </p:sp>
      <p:sp>
        <p:nvSpPr>
          <p:cNvPr id="6" name="Oval 5"/>
          <p:cNvSpPr/>
          <p:nvPr/>
        </p:nvSpPr>
        <p:spPr>
          <a:xfrm>
            <a:off x="9363009" y="3598421"/>
            <a:ext cx="2417931" cy="2482673"/>
          </a:xfrm>
          <a:prstGeom prst="ellipse">
            <a:avLst/>
          </a:prstGeom>
          <a:gradFill flip="none" rotWithShape="1">
            <a:gsLst>
              <a:gs pos="0">
                <a:srgbClr val="B8E5FD"/>
              </a:gs>
              <a:gs pos="42000">
                <a:srgbClr val="B8E5FD"/>
              </a:gs>
              <a:gs pos="74000">
                <a:srgbClr val="B8E5FD"/>
              </a:gs>
              <a:gs pos="100000">
                <a:srgbClr val="AAE1FE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59408" y="3646610"/>
            <a:ext cx="4419215" cy="266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4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3" y="6305483"/>
            <a:ext cx="11809312" cy="4659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186944"/>
            <a:ext cx="11809311" cy="16129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545" y="-124538"/>
            <a:ext cx="9022862" cy="18381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99656" y="400922"/>
            <a:ext cx="53285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/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Tuesday, Feb. 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191342" y="1919895"/>
          <a:ext cx="11809313" cy="486279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851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9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75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57437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Breakfast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Breakfast Skillet with Scrambled Egg</a:t>
                      </a:r>
                    </a:p>
                  </a:txBody>
                  <a:tcPr marL="114300" marR="11430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$4.50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9780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Lunch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Citrus Ham with </a:t>
                      </a:r>
                    </a:p>
                    <a:p>
                      <a:pPr algn="ctr"/>
                      <a:r>
                        <a:rPr lang="en-US" sz="3200" b="1" dirty="0" smtClean="0"/>
                        <a:t>Mashed Potatoes and Vegetables 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800" b="1" dirty="0" smtClean="0">
                          <a:latin typeface="+mn-lt"/>
                        </a:rPr>
                        <a:t>$6.50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2986">
                <a:tc>
                  <a:txBody>
                    <a:bodyPr/>
                    <a:lstStyle/>
                    <a:p>
                      <a:pPr algn="r"/>
                      <a:r>
                        <a:rPr lang="en-US" sz="3300" b="1" dirty="0" smtClean="0"/>
                        <a:t>Soup &amp; Salad</a:t>
                      </a:r>
                      <a:endParaRPr lang="en-CA" sz="33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baseline="0" dirty="0" smtClean="0"/>
                        <a:t>Weekday Hamburger </a:t>
                      </a:r>
                    </a:p>
                    <a:p>
                      <a:pPr algn="ctr"/>
                      <a:r>
                        <a:rPr lang="en-US" sz="3200" b="1" baseline="0" dirty="0" smtClean="0"/>
                        <a:t>Southwest Chicken</a:t>
                      </a:r>
                    </a:p>
                    <a:p>
                      <a:pPr algn="ctr"/>
                      <a:r>
                        <a:rPr lang="en-US" sz="3200" b="1" baseline="0" dirty="0" smtClean="0"/>
                        <a:t>Pasta Salad  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$5.75</a:t>
                      </a:r>
                      <a:endParaRPr lang="en-CA" sz="2800" b="1" dirty="0" smtClean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2592">
                <a:tc>
                  <a:txBody>
                    <a:bodyPr/>
                    <a:lstStyle/>
                    <a:p>
                      <a:pPr marL="0" indent="0" algn="r">
                        <a:buFont typeface="Arial" panose="020B0604020202020204" pitchFamily="34" charset="0"/>
                        <a:buNone/>
                      </a:pPr>
                      <a:r>
                        <a:rPr lang="en-US" sz="3600" b="1" dirty="0" smtClean="0"/>
                        <a:t>Dessert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+mn-lt"/>
                        </a:rPr>
                        <a:t>Chocolate Layer Cake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$2.00</a:t>
                      </a:r>
                      <a:endParaRPr lang="en-CA" sz="28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588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FFFF9F"/>
            </a:gs>
            <a:gs pos="35000">
              <a:srgbClr val="FFFF9F"/>
            </a:gs>
            <a:gs pos="0">
              <a:schemeClr val="bg2">
                <a:lumMod val="40000"/>
                <a:lumOff val="60000"/>
              </a:schemeClr>
            </a:gs>
            <a:gs pos="13000">
              <a:schemeClr val="bg2">
                <a:lumMod val="20000"/>
                <a:lumOff val="80000"/>
              </a:schemeClr>
            </a:gs>
            <a:gs pos="82000">
              <a:schemeClr val="bg2">
                <a:lumMod val="20000"/>
                <a:lumOff val="80000"/>
              </a:schemeClr>
            </a:gs>
            <a:gs pos="100000">
              <a:schemeClr val="bg2">
                <a:lumMod val="40000"/>
                <a:lumOff val="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5111" y="-248355"/>
            <a:ext cx="13128977" cy="738293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28" y="2276872"/>
            <a:ext cx="5651500" cy="384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04519" y="4967302"/>
            <a:ext cx="3363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Light" pitchFamily="34" charset="0"/>
                <a:ea typeface="+mn-ea"/>
                <a:cs typeface="Arial"/>
                <a:sym typeface="Arial"/>
              </a:rPr>
              <a:t> </a:t>
            </a:r>
            <a:endParaRPr kumimoji="0" lang="en-CA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Light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8164" y="1492042"/>
            <a:ext cx="7164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  <a:sym typeface="Arial"/>
              </a:rPr>
              <a:t> </a:t>
            </a:r>
            <a:endParaRPr kumimoji="0" lang="en-CA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01501" y="1596837"/>
            <a:ext cx="52111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Semester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ll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students 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need 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them.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557" y="481458"/>
            <a:ext cx="113762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Please Return ALL Textbooks</a:t>
            </a:r>
            <a:endParaRPr lang="en-US" sz="5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100000" l="0" r="100000">
                        <a14:foregroundMark x1="5051" y1="92857" x2="25253" y2="90476"/>
                        <a14:foregroundMark x1="17172" y1="97619" x2="42424" y2="976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5302" y="5089818"/>
            <a:ext cx="3397324" cy="144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9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pull/>
      </p:transition>
    </mc:Choice>
    <mc:Fallback xmlns="">
      <p:transition spd="slow" advTm="10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864" y="-162756"/>
            <a:ext cx="10827132" cy="1600200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rgbClr val="FFFF00"/>
                </a:solidFill>
              </a:rPr>
              <a:t>**Attention Class of 2019**</a:t>
            </a:r>
            <a:endParaRPr lang="en-US" sz="72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4281" y="1903886"/>
            <a:ext cx="888332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Arial Black" panose="020B0A04020102020204" pitchFamily="34" charset="0"/>
              </a:rPr>
              <a:t> </a:t>
            </a:r>
            <a:endParaRPr lang="en-US" sz="4800" dirty="0">
              <a:solidFill>
                <a:srgbClr val="9D0501"/>
              </a:solidFill>
              <a:latin typeface="Arial Black" panose="020B0A04020102020204" pitchFamily="34" charset="0"/>
            </a:endParaRPr>
          </a:p>
          <a:p>
            <a:r>
              <a:rPr lang="en-US" sz="4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Grad Hoodies -$50.00 (tax </a:t>
            </a:r>
            <a:r>
              <a:rPr lang="en-US" sz="40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inc.</a:t>
            </a:r>
            <a:r>
              <a:rPr lang="en-US" sz="4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09096" y="3955580"/>
            <a:ext cx="783740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Order yours:</a:t>
            </a:r>
          </a:p>
          <a:p>
            <a:r>
              <a:rPr 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Mon. Feb. 4 – Fri. Feb. 15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  <a:p>
            <a:r>
              <a:rPr 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Noon @ the Rotunda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21" l="4899" r="93084">
                        <a14:foregroundMark x1="38617" y1="22321" x2="38617" y2="22321"/>
                        <a14:foregroundMark x1="33718" y1="20833" x2="67723" y2="24405"/>
                        <a14:foregroundMark x1="34870" y1="25000" x2="34870" y2="25000"/>
                        <a14:foregroundMark x1="57637" y1="58333" x2="57637" y2="5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5225" y="605118"/>
            <a:ext cx="3530727" cy="34188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58" b="100000" l="0" r="99624">
                        <a14:foregroundMark x1="36090" y1="16199" x2="57895" y2="17134"/>
                        <a14:foregroundMark x1="35714" y1="42991" x2="66917" y2="42368"/>
                        <a14:foregroundMark x1="37594" y1="28660" x2="37218" y2="48287"/>
                        <a14:foregroundMark x1="60150" y1="29907" x2="58647" y2="44860"/>
                        <a14:foregroundMark x1="46617" y1="29907" x2="51504" y2="36760"/>
                        <a14:foregroundMark x1="50000" y1="45794" x2="54511" y2="48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6012" y="1623947"/>
            <a:ext cx="2832325" cy="34179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92437" y1="46087" x2="92857" y2="513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684" y="3462941"/>
            <a:ext cx="2784412" cy="26908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2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64777" y="3338366"/>
            <a:ext cx="2644412" cy="35460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7598" y="1554137"/>
            <a:ext cx="80184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4000" dirty="0">
                <a:solidFill>
                  <a:srgbClr val="C00000"/>
                </a:solidFill>
                <a:latin typeface="Arial Black" panose="020B0A04020102020204" pitchFamily="34" charset="0"/>
              </a:rPr>
              <a:t>Ball Shirts -$66.00 (tax </a:t>
            </a:r>
            <a:r>
              <a:rPr lang="en-US" sz="4000" dirty="0" err="1">
                <a:solidFill>
                  <a:srgbClr val="C00000"/>
                </a:solidFill>
                <a:latin typeface="Arial Black" panose="020B0A04020102020204" pitchFamily="34" charset="0"/>
              </a:rPr>
              <a:t>inc.</a:t>
            </a:r>
            <a:r>
              <a:rPr lang="en-US" sz="4000" dirty="0">
                <a:solidFill>
                  <a:srgbClr val="C00000"/>
                </a:solidFill>
                <a:latin typeface="Arial Black" panose="020B0A040201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8623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E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7551" y="49500"/>
            <a:ext cx="1242335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850" l="0" r="9879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3857" y="4251881"/>
            <a:ext cx="3504444" cy="26811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17677"/>
          <a:stretch/>
        </p:blipFill>
        <p:spPr>
          <a:xfrm>
            <a:off x="-77118" y="-363450"/>
            <a:ext cx="7450321" cy="2801887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24239" y="2705118"/>
            <a:ext cx="10639778" cy="38862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6000" dirty="0" smtClean="0">
                <a:ln w="19050">
                  <a:solidFill>
                    <a:srgbClr val="FF0000"/>
                  </a:solidFill>
                </a:ln>
                <a:solidFill>
                  <a:srgbClr val="FEDA00"/>
                </a:solidFill>
                <a:latin typeface="Berlin Sans FB Demi" panose="020E0802020502020306" pitchFamily="34" charset="0"/>
              </a:rPr>
              <a:t>Check the General Office</a:t>
            </a:r>
          </a:p>
          <a:p>
            <a:pPr marL="0" indent="0">
              <a:buNone/>
            </a:pPr>
            <a:r>
              <a:rPr lang="en-US" sz="4400" dirty="0">
                <a:solidFill>
                  <a:schemeClr val="tx1"/>
                </a:solidFill>
                <a:latin typeface="Berlin Sans FB Demi" panose="020E0802020502020306" pitchFamily="34" charset="0"/>
              </a:rPr>
              <a:t>U</a:t>
            </a:r>
            <a:r>
              <a:rPr lang="en-US" sz="40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nclaimed items will be donated </a:t>
            </a:r>
          </a:p>
          <a:p>
            <a:pPr marL="0" indent="0">
              <a:buNone/>
            </a:pPr>
            <a:r>
              <a:rPr lang="en-US" sz="40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			    to </a:t>
            </a:r>
          </a:p>
          <a:p>
            <a:pPr marL="0" indent="0">
              <a:buNone/>
            </a:pPr>
            <a:r>
              <a:rPr lang="en-US" sz="40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      </a:t>
            </a:r>
            <a:r>
              <a:rPr lang="en-US" sz="60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CARLTON PANTRY</a:t>
            </a:r>
          </a:p>
          <a:p>
            <a:pPr marL="0" indent="0">
              <a:buNone/>
            </a:pPr>
            <a:r>
              <a:rPr lang="en-US" sz="60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        Friday Feb. 15th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79" b="89924" l="1471" r="97794">
                        <a14:foregroundMark x1="59344" y1="57952" x2="88603" y2="57952"/>
                        <a14:foregroundMark x1="52880" y1="67266" x2="88205" y2="65414"/>
                        <a14:foregroundMark x1="91728" y1="46460" x2="97794" y2="46841"/>
                        <a14:foregroundMark x1="90288" y1="47168" x2="90901" y2="48312"/>
                        <a14:foregroundMark x1="56158" y1="37255" x2="69210" y2="49728"/>
                        <a14:foregroundMark x1="62745" y1="33932" x2="60784" y2="41830"/>
                        <a14:foregroundMark x1="59406" y1="34368" x2="59957" y2="35022"/>
                        <a14:foregroundMark x1="59528" y1="34586" x2="60938" y2="36819"/>
                        <a14:foregroundMark x1="64430" y1="42266" x2="64430" y2="42266"/>
                        <a14:foregroundMark x1="73989" y1="61329" x2="73989" y2="61329"/>
                        <a14:foregroundMark x1="61795" y1="60131" x2="62806" y2="59205"/>
                        <a14:foregroundMark x1="60784" y1="45534" x2="60784" y2="49074"/>
                        <a14:foregroundMark x1="59865" y1="47603" x2="59283" y2="50054"/>
                        <a14:foregroundMark x1="61489" y1="47712" x2="62500" y2="49183"/>
                        <a14:backgroundMark x1="9620" y1="77288" x2="95282" y2="75436"/>
                        <a14:backgroundMark x1="10723" y1="48203" x2="10723" y2="48203"/>
                        <a14:backgroundMark x1="10172" y1="50163" x2="10294" y2="50163"/>
                        <a14:backgroundMark x1="10018" y1="50381" x2="12408" y2="46460"/>
                        <a14:backgroundMark x1="23162" y1="45153" x2="26379" y2="46024"/>
                        <a14:backgroundMark x1="23438" y1="60294" x2="23315" y2="67429"/>
                        <a14:backgroundMark x1="37960" y1="58061" x2="35386" y2="70261"/>
                        <a14:backgroundMark x1="35263" y1="33987" x2="32751" y2="46242"/>
                        <a14:backgroundMark x1="33241" y1="32026" x2="30760" y2="46296"/>
                        <a14:backgroundMark x1="58670" y1="53431" x2="67004" y2="49564"/>
                        <a14:backgroundMark x1="60539" y1="55501" x2="66820" y2="55338"/>
                        <a14:backgroundMark x1="64246" y1="59695" x2="67678" y2="66068"/>
                        <a14:backgroundMark x1="65165" y1="67647" x2="70190" y2="68410"/>
                        <a14:backgroundMark x1="45282" y1="73094" x2="57567" y2="74074"/>
                      </a14:backgroundRemoval>
                    </a14:imgEffect>
                  </a14:imgLayer>
                </a14:imgProps>
              </a:ext>
            </a:extLst>
          </a:blip>
          <a:srcRect l="34097" t="27739" r="38584" b="28795"/>
          <a:stretch/>
        </p:blipFill>
        <p:spPr>
          <a:xfrm>
            <a:off x="8534719" y="-140982"/>
            <a:ext cx="3842720" cy="2846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6545" l="3216" r="100000">
                        <a14:foregroundMark x1="5207" y1="63532" x2="16386" y2="70825"/>
                        <a14:foregroundMark x1="31853" y1="90979" x2="90505" y2="93282"/>
                        <a14:backgroundMark x1="13936" y1="43570" x2="1072" y2="46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0086" y="3392952"/>
            <a:ext cx="4348215" cy="3469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676" l="0" r="91018">
                        <a14:backgroundMark x1="4790" y1="24865" x2="21557" y2="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590689">
            <a:off x="7723301" y="1125783"/>
            <a:ext cx="159067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0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robotics background wallpaper h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0138"/>
            <a:ext cx="18350099" cy="705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6374" b="7675"/>
          <a:stretch/>
        </p:blipFill>
        <p:spPr>
          <a:xfrm>
            <a:off x="374573" y="2292702"/>
            <a:ext cx="3758818" cy="43075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2865" y="4478705"/>
            <a:ext cx="6462320" cy="21215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FFFF0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4573" y="415112"/>
            <a:ext cx="10410939" cy="1146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67759" y="1894901"/>
            <a:ext cx="53982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 w="0"/>
                <a:solidFill>
                  <a:srgbClr val="FFFF1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Anyone wanting to be part of the team this year please contact Mr. Amy in the Electrical Shop!</a:t>
            </a:r>
            <a:endParaRPr lang="en-US" sz="3600" b="1" dirty="0">
              <a:ln w="0"/>
              <a:solidFill>
                <a:srgbClr val="FFFF1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931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115994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63910"/>
            <a:ext cx="12310280" cy="2827666"/>
          </a:xfrm>
        </p:spPr>
        <p:txBody>
          <a:bodyPr>
            <a:noAutofit/>
          </a:bodyPr>
          <a:lstStyle/>
          <a:p>
            <a:pPr algn="l"/>
            <a:r>
              <a:rPr lang="en-US" sz="4200" dirty="0" smtClean="0">
                <a:latin typeface="+mn-lt"/>
              </a:rPr>
              <a:t>Donate </a:t>
            </a:r>
            <a:r>
              <a:rPr lang="en-US" sz="420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FOOD</a:t>
            </a:r>
            <a:r>
              <a:rPr lang="en-US" sz="4200" dirty="0" smtClean="0">
                <a:latin typeface="+mn-lt"/>
              </a:rPr>
              <a:t> items to </a:t>
            </a:r>
            <a:r>
              <a:rPr lang="en-US" sz="4200" dirty="0" smtClean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Carlton Pantry </a:t>
            </a:r>
            <a:r>
              <a:rPr lang="en-US" sz="4200" dirty="0" smtClean="0">
                <a:latin typeface="+mn-lt"/>
              </a:rPr>
              <a:t>B223A and receive a </a:t>
            </a:r>
            <a:r>
              <a:rPr lang="en-US" sz="4200" dirty="0" smtClean="0">
                <a:solidFill>
                  <a:srgbClr val="FFFF00"/>
                </a:solidFill>
                <a:latin typeface="+mn-lt"/>
              </a:rPr>
              <a:t>ticket</a:t>
            </a:r>
            <a:r>
              <a:rPr lang="en-US" sz="4200" dirty="0" smtClean="0">
                <a:latin typeface="+mn-lt"/>
              </a:rPr>
              <a:t> for a chance to win a </a:t>
            </a:r>
            <a:r>
              <a:rPr lang="en-US" sz="4200" dirty="0" smtClean="0">
                <a:solidFill>
                  <a:srgbClr val="FFFF00"/>
                </a:solidFill>
                <a:latin typeface="+mn-lt"/>
              </a:rPr>
              <a:t>fabulous prize!</a:t>
            </a:r>
            <a:br>
              <a:rPr lang="en-US" sz="4200" dirty="0" smtClean="0">
                <a:solidFill>
                  <a:srgbClr val="FFFF00"/>
                </a:solidFill>
                <a:latin typeface="+mn-lt"/>
              </a:rPr>
            </a:br>
            <a:r>
              <a:rPr lang="en-US" sz="4200" dirty="0" smtClean="0">
                <a:solidFill>
                  <a:srgbClr val="FFFF00"/>
                </a:solidFill>
                <a:latin typeface="+mn-lt"/>
              </a:rPr>
              <a:t> </a:t>
            </a:r>
            <a:br>
              <a:rPr lang="en-US" sz="4200" dirty="0" smtClean="0">
                <a:solidFill>
                  <a:srgbClr val="FFFF00"/>
                </a:solidFill>
                <a:latin typeface="+mn-lt"/>
              </a:rPr>
            </a:br>
            <a:r>
              <a:rPr lang="en-US" sz="4200" dirty="0" smtClean="0">
                <a:solidFill>
                  <a:srgbClr val="FFFF00"/>
                </a:solidFill>
                <a:latin typeface="+mn-lt"/>
              </a:rPr>
              <a:t>             </a:t>
            </a:r>
            <a:r>
              <a:rPr lang="en-US" sz="3600" b="1" dirty="0" smtClean="0"/>
              <a:t>granola bars        cup </a:t>
            </a:r>
            <a:r>
              <a:rPr lang="en-US" sz="3600" b="1" dirty="0"/>
              <a:t>of </a:t>
            </a:r>
            <a:r>
              <a:rPr lang="en-US" sz="3600" b="1" dirty="0" smtClean="0"/>
              <a:t>soup       canned goods      </a:t>
            </a:r>
            <a:br>
              <a:rPr lang="en-US" sz="3600" b="1" dirty="0" smtClean="0"/>
            </a:br>
            <a:r>
              <a:rPr lang="en-US" sz="3600" b="1" dirty="0" smtClean="0"/>
              <a:t>                fruit cups             pudding		   snack foods</a:t>
            </a:r>
            <a:r>
              <a:rPr lang="en-US" sz="3600" b="1" dirty="0"/>
              <a:t/>
            </a:r>
            <a:br>
              <a:rPr lang="en-US" sz="3600" b="1" dirty="0"/>
            </a:br>
            <a:endParaRPr lang="en-US" sz="3600" b="1" dirty="0"/>
          </a:p>
        </p:txBody>
      </p:sp>
      <p:pic>
        <p:nvPicPr>
          <p:cNvPr id="6" name="Picture 2" descr="Image result for kindness mon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355" y="4691576"/>
            <a:ext cx="9279987" cy="186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14343" y="146753"/>
            <a:ext cx="9695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It’s KINDNESS month at Carlton</a:t>
            </a:r>
          </a:p>
        </p:txBody>
      </p:sp>
    </p:spTree>
    <p:extLst>
      <p:ext uri="{BB962C8B-B14F-4D97-AF65-F5344CB8AC3E}">
        <p14:creationId xmlns:p14="http://schemas.microsoft.com/office/powerpoint/2010/main" val="332170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15871" y="0"/>
            <a:ext cx="14341789" cy="72736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04582" y="207380"/>
            <a:ext cx="7053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Outdoor Ed Activities!!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59548" y="998651"/>
            <a:ext cx="113472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For permission forms OR more info see: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/>
              </a:rPr>
              <a:t>  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Mr. Huddlestone or Mrs. Ackerman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2642" r="-211"/>
          <a:stretch/>
        </p:blipFill>
        <p:spPr>
          <a:xfrm>
            <a:off x="539809" y="3475598"/>
            <a:ext cx="4802505" cy="32485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66439" y="2612855"/>
            <a:ext cx="6443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5391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 11 – X COUNTRY SKIING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5391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3490" r="2347"/>
          <a:stretch/>
        </p:blipFill>
        <p:spPr>
          <a:xfrm>
            <a:off x="6412088" y="3442645"/>
            <a:ext cx="5260623" cy="32815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0567" y="2657097"/>
            <a:ext cx="47650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2539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SNOWSHOEING- TBA</a:t>
            </a:r>
            <a:endParaRPr lang="en-US" sz="4000" b="1" dirty="0">
              <a:solidFill>
                <a:srgbClr val="25391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49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158455" y="-292579"/>
            <a:ext cx="16554357" cy="71692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77" y="3679894"/>
            <a:ext cx="7303525" cy="3196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9298"/>
            <a:ext cx="6255676" cy="3259245"/>
          </a:xfrm>
        </p:spPr>
        <p:txBody>
          <a:bodyPr>
            <a:noAutofit/>
          </a:bodyPr>
          <a:lstStyle/>
          <a:p>
            <a:pPr algn="ctr"/>
            <a:r>
              <a:rPr lang="en-US" sz="47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February Student Bus Passes are available at the  General Office for $20</a:t>
            </a:r>
            <a:endParaRPr lang="en-US" sz="47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12316" y="4437952"/>
            <a:ext cx="39620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Feb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. passes available until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Feb. 15</a:t>
            </a:r>
            <a:r>
              <a:rPr kumimoji="0" lang="en-US" sz="36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th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7901" y="0"/>
            <a:ext cx="6015366" cy="40049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0949982" y="52053"/>
            <a:ext cx="644083" cy="1622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228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27480</TotalTime>
  <Words>399</Words>
  <Application>Microsoft Office PowerPoint</Application>
  <PresentationFormat>Widescreen</PresentationFormat>
  <Paragraphs>105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31" baseType="lpstr">
      <vt:lpstr>Adobe Gothic Std B</vt:lpstr>
      <vt:lpstr>Arial</vt:lpstr>
      <vt:lpstr>Arial Black</vt:lpstr>
      <vt:lpstr>Arial Rounded MT Bold</vt:lpstr>
      <vt:lpstr>Berlin Sans FB Demi</vt:lpstr>
      <vt:lpstr>Calibri</vt:lpstr>
      <vt:lpstr>Calibri Light</vt:lpstr>
      <vt:lpstr>Franklin Gothic Demi Cond</vt:lpstr>
      <vt:lpstr>Impact</vt:lpstr>
      <vt:lpstr>Myriad Pro Light</vt:lpstr>
      <vt:lpstr>Segoe UI Semibold</vt:lpstr>
      <vt:lpstr>Times New Roman</vt:lpstr>
      <vt:lpstr>1_NewsPrint</vt:lpstr>
      <vt:lpstr>2_NewsPrint</vt:lpstr>
      <vt:lpstr>3_NewsPrint</vt:lpstr>
      <vt:lpstr>2_Office Theme</vt:lpstr>
      <vt:lpstr>Office Theme</vt:lpstr>
      <vt:lpstr>6_Office Theme</vt:lpstr>
      <vt:lpstr>PowerPoint Presentation</vt:lpstr>
      <vt:lpstr>PowerPoint Presentation</vt:lpstr>
      <vt:lpstr>PowerPoint Presentation</vt:lpstr>
      <vt:lpstr>**Attention Class of 2019**</vt:lpstr>
      <vt:lpstr>PowerPoint Presentation</vt:lpstr>
      <vt:lpstr>PowerPoint Presentation</vt:lpstr>
      <vt:lpstr>Donate FOOD items to Carlton Pantry B223A and receive a ticket for a chance to win a fabulous prize!                granola bars        cup of soup       canned goods                       fruit cups             pudding     snack foods </vt:lpstr>
      <vt:lpstr>PowerPoint Presentation</vt:lpstr>
      <vt:lpstr>February Student Bus Passes are available at the  General Office for $20</vt:lpstr>
      <vt:lpstr>PowerPoint Presentation</vt:lpstr>
      <vt:lpstr>PowerPoint Presentation</vt:lpstr>
      <vt:lpstr>PowerPoint Presentation</vt:lpstr>
      <vt:lpstr>PowerPoint Presentation</vt:lpstr>
    </vt:vector>
  </TitlesOfParts>
  <Company>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Jones, Charlene</dc:creator>
  <cp:lastModifiedBy>Palawaga, Rita</cp:lastModifiedBy>
  <cp:revision>847</cp:revision>
  <dcterms:created xsi:type="dcterms:W3CDTF">2018-08-20T20:03:04Z</dcterms:created>
  <dcterms:modified xsi:type="dcterms:W3CDTF">2019-02-05T17:08:24Z</dcterms:modified>
</cp:coreProperties>
</file>