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939" r:id="rId3"/>
    <p:sldMasterId id="2147484119" r:id="rId4"/>
    <p:sldMasterId id="2147484128" r:id="rId5"/>
  </p:sldMasterIdLst>
  <p:notesMasterIdLst>
    <p:notesMasterId r:id="rId17"/>
  </p:notesMasterIdLst>
  <p:sldIdLst>
    <p:sldId id="629" r:id="rId6"/>
    <p:sldId id="646" r:id="rId7"/>
    <p:sldId id="613" r:id="rId8"/>
    <p:sldId id="645" r:id="rId9"/>
    <p:sldId id="647" r:id="rId10"/>
    <p:sldId id="644" r:id="rId11"/>
    <p:sldId id="643" r:id="rId12"/>
    <p:sldId id="635" r:id="rId13"/>
    <p:sldId id="563" r:id="rId14"/>
    <p:sldId id="621" r:id="rId15"/>
    <p:sldId id="5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501"/>
    <a:srgbClr val="BF0501"/>
    <a:srgbClr val="E50101"/>
    <a:srgbClr val="44FAFE"/>
    <a:srgbClr val="FEDA00"/>
    <a:srgbClr val="FF5500"/>
    <a:srgbClr val="253917"/>
    <a:srgbClr val="4C7D38"/>
    <a:srgbClr val="77B552"/>
    <a:srgbClr val="F40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2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48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2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7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4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10"/>
            <a:ext cx="103632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530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030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15" y="1535121"/>
            <a:ext cx="5386916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15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8" y="1535121"/>
            <a:ext cx="5389032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8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74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8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15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15" y="1435101"/>
            <a:ext cx="4011084" cy="4691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432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33" y="4800609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33" y="612783"/>
            <a:ext cx="7315199" cy="41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33" y="5367346"/>
            <a:ext cx="7315199" cy="804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65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25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470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43" y="1828800"/>
            <a:ext cx="5851524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45" y="-812790"/>
            <a:ext cx="5851524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79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5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95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61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37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8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11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77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4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2019-01-31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66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63D8-719F-4A69-8C0D-2FAF1719CC1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16424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99451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Feb. 4,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Today’s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-7535" t="38056" r="10575" b="-10522"/>
          <a:stretch/>
        </p:blipFill>
        <p:spPr>
          <a:xfrm>
            <a:off x="-1459669" y="-62529"/>
            <a:ext cx="13607319" cy="8197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0853" y="1424470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0623" y="3159000"/>
            <a:ext cx="992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3704" y="1958240"/>
            <a:ext cx="625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57533" y="2795308"/>
            <a:ext cx="95803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Thursdays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 117 – lunch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For more info see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Mr. Klassen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" b="98678" l="0" r="97250">
                        <a14:foregroundMark x1="37000" y1="64132" x2="35250" y2="95041"/>
                        <a14:foregroundMark x1="14750" y1="67273" x2="3000" y2="86612"/>
                        <a14:foregroundMark x1="3750" y1="87107" x2="9000" y2="97686"/>
                        <a14:foregroundMark x1="35250" y1="1983" x2="47500" y2="15537"/>
                        <a14:foregroundMark x1="36000" y1="42810" x2="44750" y2="29421"/>
                        <a14:foregroundMark x1="45500" y1="29421" x2="46500" y2="20331"/>
                        <a14:foregroundMark x1="46500" y1="20331" x2="44000" y2="12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5687" y="107576"/>
            <a:ext cx="4381964" cy="6736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748" y="256364"/>
            <a:ext cx="602662" cy="626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213" y="2070800"/>
            <a:ext cx="356922" cy="575058"/>
          </a:xfrm>
          <a:prstGeom prst="rect">
            <a:avLst/>
          </a:prstGeom>
          <a:gradFill>
            <a:gsLst>
              <a:gs pos="0">
                <a:srgbClr val="075B88"/>
              </a:gs>
              <a:gs pos="42000">
                <a:srgbClr val="0B6CA6"/>
              </a:gs>
              <a:gs pos="74000">
                <a:srgbClr val="1083C8"/>
              </a:gs>
              <a:gs pos="100000">
                <a:srgbClr val="148DDA"/>
              </a:gs>
            </a:gsLst>
            <a:path path="circle">
              <a:fillToRect l="100000" t="100000"/>
            </a:path>
          </a:gradFill>
        </p:spPr>
      </p:pic>
      <p:sp>
        <p:nvSpPr>
          <p:cNvPr id="22" name="TextBox 21"/>
          <p:cNvSpPr txBox="1"/>
          <p:nvPr/>
        </p:nvSpPr>
        <p:spPr>
          <a:xfrm>
            <a:off x="405204" y="8008"/>
            <a:ext cx="5740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Model 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289" y="762750"/>
            <a:ext cx="94398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      </a:t>
            </a:r>
            <a:r>
              <a:rPr lang="en-US" sz="3800" dirty="0" smtClean="0">
                <a:latin typeface="Arial Black" panose="020B0A04020102020204" pitchFamily="34" charset="0"/>
              </a:rPr>
              <a:t>Looking for new members </a:t>
            </a:r>
          </a:p>
          <a:p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smtClean="0">
                <a:latin typeface="Arial Black" panose="020B0A04020102020204" pitchFamily="34" charset="0"/>
              </a:rPr>
              <a:t>         for the March event! </a:t>
            </a:r>
          </a:p>
          <a:p>
            <a:r>
              <a:rPr lang="en-US" sz="3800" dirty="0" smtClean="0">
                <a:latin typeface="Arial Black" panose="020B0A04020102020204" pitchFamily="34" charset="0"/>
              </a:rPr>
              <a:t>    No experience necessary!  </a:t>
            </a:r>
          </a:p>
          <a:p>
            <a:r>
              <a:rPr lang="en-US" sz="3800" dirty="0" smtClean="0">
                <a:latin typeface="Arial Black" panose="020B0A04020102020204" pitchFamily="34" charset="0"/>
              </a:rPr>
              <a:t> </a:t>
            </a:r>
            <a:endParaRPr lang="en-US" sz="3800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9939" y="4554324"/>
            <a:ext cx="7898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         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Current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events 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  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World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iplomacy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   International affairs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Negotiation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/ debate</a:t>
            </a:r>
          </a:p>
        </p:txBody>
      </p:sp>
      <p:sp>
        <p:nvSpPr>
          <p:cNvPr id="6" name="Oval 5"/>
          <p:cNvSpPr/>
          <p:nvPr/>
        </p:nvSpPr>
        <p:spPr>
          <a:xfrm>
            <a:off x="9363009" y="3598421"/>
            <a:ext cx="2417931" cy="2482673"/>
          </a:xfrm>
          <a:prstGeom prst="ellipse">
            <a:avLst/>
          </a:prstGeom>
          <a:gradFill flip="none" rotWithShape="1">
            <a:gsLst>
              <a:gs pos="0">
                <a:srgbClr val="B8E5FD"/>
              </a:gs>
              <a:gs pos="42000">
                <a:srgbClr val="B8E5FD"/>
              </a:gs>
              <a:gs pos="74000">
                <a:srgbClr val="B8E5FD"/>
              </a:gs>
              <a:gs pos="100000">
                <a:srgbClr val="AAE1F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9408" y="3646610"/>
            <a:ext cx="4419215" cy="26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874" r="14335" b="12471"/>
          <a:stretch/>
        </p:blipFill>
        <p:spPr>
          <a:xfrm flipH="1">
            <a:off x="-528918" y="1090520"/>
            <a:ext cx="12317506" cy="606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8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651" y="1243922"/>
            <a:ext cx="5433724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651" y="5103229"/>
            <a:ext cx="5433724" cy="1727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729" y="0"/>
            <a:ext cx="112221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Drivers Education Sign Up</a:t>
            </a:r>
          </a:p>
          <a:p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837163" y="1396076"/>
            <a:ext cx="620798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Next 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after school </a:t>
            </a:r>
            <a:endParaRPr lang="en-US" sz="4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class starts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Monday, 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Feb. </a:t>
            </a:r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25.</a:t>
            </a:r>
          </a:p>
          <a:p>
            <a:endParaRPr lang="en-US" sz="4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Please 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text 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306-961-3447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To Register.</a:t>
            </a:r>
            <a:endParaRPr lang="en-US" sz="48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90489" y="6858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Feb. 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15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1624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Monday,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Feb. 4, 2019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19336" y="1987137"/>
          <a:ext cx="11809313" cy="47842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8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Kaiser with Hash Browns</a:t>
                      </a:r>
                      <a:endParaRPr lang="en-US" sz="2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668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 smtClean="0"/>
                    </a:p>
                    <a:p>
                      <a:pPr algn="ctr"/>
                      <a:r>
                        <a:rPr lang="en-US" sz="2800" b="1" dirty="0" smtClean="0"/>
                        <a:t>Baked Ham with Scalloped Potato</a:t>
                      </a:r>
                    </a:p>
                    <a:p>
                      <a:pPr algn="ctr"/>
                      <a:r>
                        <a:rPr lang="en-US" sz="2800" b="1" dirty="0" smtClean="0"/>
                        <a:t>and Steamed Broccoli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$5.50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3222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Corn Chowder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German Sausage 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w/ Barley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BLT Pasta Salad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$5.25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95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Raspberry Trifle</a:t>
                      </a:r>
                    </a:p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199" y="2708920"/>
            <a:ext cx="8980746" cy="4032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752" y="4077072"/>
            <a:ext cx="683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See the Café for todays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menu selections.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tura MT Script Capitals" panose="03020802060602070202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FFFF9F"/>
            </a:gs>
            <a:gs pos="35000">
              <a:srgbClr val="FFFF9F"/>
            </a:gs>
            <a:gs pos="0">
              <a:schemeClr val="bg2">
                <a:lumMod val="40000"/>
                <a:lumOff val="60000"/>
              </a:schemeClr>
            </a:gs>
            <a:gs pos="13000">
              <a:schemeClr val="bg2">
                <a:lumMod val="20000"/>
                <a:lumOff val="80000"/>
              </a:schemeClr>
            </a:gs>
            <a:gs pos="82000">
              <a:schemeClr val="bg2">
                <a:lumMod val="20000"/>
                <a:lumOff val="8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111" y="-248355"/>
            <a:ext cx="13128977" cy="73829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8" y="2276872"/>
            <a:ext cx="56515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4519" y="4967302"/>
            <a:ext cx="3363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Light" pitchFamily="34" charset="0"/>
                <a:ea typeface="+mn-ea"/>
                <a:cs typeface="Arial"/>
                <a:sym typeface="Arial"/>
              </a:rPr>
              <a:t> </a:t>
            </a:r>
            <a:endParaRPr kumimoji="0" lang="en-C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Light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8164" y="1492042"/>
            <a:ext cx="716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1501" y="1596837"/>
            <a:ext cx="5211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Semester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ll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students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need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them.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57" y="481458"/>
            <a:ext cx="1137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Please Return ALL Textbooks</a:t>
            </a:r>
            <a:endParaRPr lang="en-US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100000" l="0" r="100000">
                        <a14:foregroundMark x1="5051" y1="92857" x2="25253" y2="90476"/>
                        <a14:foregroundMark x1="17172" y1="97619" x2="42424" y2="97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302" y="5089818"/>
            <a:ext cx="3397324" cy="14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551" y="49500"/>
            <a:ext cx="1242335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50" l="0" r="987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3857" y="4251881"/>
            <a:ext cx="3504444" cy="268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7677"/>
          <a:stretch/>
        </p:blipFill>
        <p:spPr>
          <a:xfrm>
            <a:off x="-77118" y="-363450"/>
            <a:ext cx="7450321" cy="280188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4239" y="2705118"/>
            <a:ext cx="10639778" cy="3886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 smtClean="0">
                <a:ln w="19050">
                  <a:solidFill>
                    <a:srgbClr val="FF0000"/>
                  </a:solidFill>
                </a:ln>
                <a:solidFill>
                  <a:srgbClr val="FEDA00"/>
                </a:solidFill>
                <a:latin typeface="Berlin Sans FB Demi" panose="020E0802020502020306" pitchFamily="34" charset="0"/>
              </a:rPr>
              <a:t>Check the General Office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tx1"/>
                </a:solidFill>
                <a:latin typeface="Berlin Sans FB Demi" panose="020E0802020502020306" pitchFamily="34" charset="0"/>
              </a:rPr>
              <a:t>U</a:t>
            </a:r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nclaimed items will be donated </a:t>
            </a:r>
            <a:endParaRPr lang="en-US" sz="4000" dirty="0" smtClean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			    to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     </a:t>
            </a:r>
            <a:r>
              <a:rPr lang="en-US" sz="6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CARLTON PANTRY</a:t>
            </a:r>
            <a:endParaRPr lang="en-US" sz="6000" dirty="0" smtClean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       Friday Feb. 15th</a:t>
            </a:r>
            <a:endParaRPr lang="en-US" sz="6000" dirty="0" smtClean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9" b="89924" l="1471" r="97794">
                        <a14:foregroundMark x1="59344" y1="57952" x2="88603" y2="57952"/>
                        <a14:foregroundMark x1="52880" y1="67266" x2="88205" y2="65414"/>
                        <a14:foregroundMark x1="91728" y1="46460" x2="97794" y2="46841"/>
                        <a14:foregroundMark x1="90288" y1="47168" x2="90901" y2="48312"/>
                        <a14:foregroundMark x1="56158" y1="37255" x2="69210" y2="49728"/>
                        <a14:foregroundMark x1="62745" y1="33932" x2="60784" y2="41830"/>
                        <a14:foregroundMark x1="59406" y1="34368" x2="59957" y2="35022"/>
                        <a14:foregroundMark x1="59528" y1="34586" x2="60938" y2="36819"/>
                        <a14:foregroundMark x1="64430" y1="42266" x2="64430" y2="42266"/>
                        <a14:foregroundMark x1="73989" y1="61329" x2="73989" y2="61329"/>
                        <a14:foregroundMark x1="61795" y1="60131" x2="62806" y2="59205"/>
                        <a14:foregroundMark x1="60784" y1="45534" x2="60784" y2="49074"/>
                        <a14:foregroundMark x1="59865" y1="47603" x2="59283" y2="50054"/>
                        <a14:foregroundMark x1="61489" y1="47712" x2="62500" y2="49183"/>
                        <a14:backgroundMark x1="9620" y1="77288" x2="95282" y2="75436"/>
                        <a14:backgroundMark x1="10723" y1="48203" x2="10723" y2="48203"/>
                        <a14:backgroundMark x1="10172" y1="50163" x2="10294" y2="50163"/>
                        <a14:backgroundMark x1="10018" y1="50381" x2="12408" y2="46460"/>
                        <a14:backgroundMark x1="23162" y1="45153" x2="26379" y2="46024"/>
                        <a14:backgroundMark x1="23438" y1="60294" x2="23315" y2="67429"/>
                        <a14:backgroundMark x1="37960" y1="58061" x2="35386" y2="70261"/>
                        <a14:backgroundMark x1="35263" y1="33987" x2="32751" y2="46242"/>
                        <a14:backgroundMark x1="33241" y1="32026" x2="30760" y2="46296"/>
                        <a14:backgroundMark x1="58670" y1="53431" x2="67004" y2="49564"/>
                        <a14:backgroundMark x1="60539" y1="55501" x2="66820" y2="55338"/>
                        <a14:backgroundMark x1="64246" y1="59695" x2="67678" y2="66068"/>
                        <a14:backgroundMark x1="65165" y1="67647" x2="70190" y2="68410"/>
                        <a14:backgroundMark x1="45282" y1="73094" x2="57567" y2="74074"/>
                      </a14:backgroundRemoval>
                    </a14:imgEffect>
                  </a14:imgLayer>
                </a14:imgProps>
              </a:ext>
            </a:extLst>
          </a:blip>
          <a:srcRect l="34097" t="27739" r="38584" b="28795"/>
          <a:stretch/>
        </p:blipFill>
        <p:spPr>
          <a:xfrm>
            <a:off x="8534719" y="-140982"/>
            <a:ext cx="3842720" cy="284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545" l="3216" r="100000">
                        <a14:foregroundMark x1="5207" y1="63532" x2="16386" y2="70825"/>
                        <a14:foregroundMark x1="31853" y1="90979" x2="90505" y2="93282"/>
                        <a14:backgroundMark x1="13936" y1="43570" x2="1072" y2="4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0086" y="3392952"/>
            <a:ext cx="4348215" cy="346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676" l="0" r="91018">
                        <a14:backgroundMark x1="4790" y1="24865" x2="2155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90689">
            <a:off x="7723301" y="1125783"/>
            <a:ext cx="15906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36734" y="-29277"/>
            <a:ext cx="2825900" cy="7055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66" y="0"/>
            <a:ext cx="12192000" cy="7473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48" y="0"/>
            <a:ext cx="10827132" cy="16002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FF00"/>
                </a:solidFill>
              </a:rPr>
              <a:t>**Attention Class of 2019**</a:t>
            </a:r>
            <a:endParaRPr lang="en-US" sz="8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58584" y="1906066"/>
            <a:ext cx="956941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anose="020B0A04020102020204" pitchFamily="34" charset="0"/>
              </a:rPr>
              <a:t>              </a:t>
            </a:r>
            <a:r>
              <a:rPr lang="en-US" sz="4800" dirty="0" smtClean="0">
                <a:solidFill>
                  <a:srgbClr val="9D0501"/>
                </a:solidFill>
                <a:latin typeface="Arial Black" panose="020B0A04020102020204" pitchFamily="34" charset="0"/>
              </a:rPr>
              <a:t>Order your:</a:t>
            </a:r>
            <a:endParaRPr lang="en-US" sz="4800" dirty="0">
              <a:solidFill>
                <a:srgbClr val="9D0501"/>
              </a:solidFill>
              <a:latin typeface="Arial Black" panose="020B0A04020102020204" pitchFamily="34" charset="0"/>
            </a:endParaRPr>
          </a:p>
          <a:p>
            <a:r>
              <a:rPr lang="en-US" sz="4800" dirty="0" smtClean="0">
                <a:solidFill>
                  <a:srgbClr val="9D0501"/>
                </a:solidFill>
                <a:latin typeface="Arial Black" panose="020B0A04020102020204" pitchFamily="34" charset="0"/>
              </a:rPr>
              <a:t>   </a:t>
            </a:r>
            <a:r>
              <a:rPr lang="en-US" sz="4000" dirty="0" smtClean="0">
                <a:solidFill>
                  <a:srgbClr val="9D0501"/>
                </a:solidFill>
                <a:latin typeface="Arial Black" panose="020B0A04020102020204" pitchFamily="34" charset="0"/>
              </a:rPr>
              <a:t>Ball </a:t>
            </a:r>
            <a:r>
              <a:rPr lang="en-US" sz="4000" dirty="0">
                <a:solidFill>
                  <a:srgbClr val="9D0501"/>
                </a:solidFill>
                <a:latin typeface="Arial Black" panose="020B0A04020102020204" pitchFamily="34" charset="0"/>
              </a:rPr>
              <a:t>Shirts -$66.00 (tax </a:t>
            </a:r>
            <a:r>
              <a:rPr lang="en-US" sz="4000" dirty="0" err="1">
                <a:solidFill>
                  <a:srgbClr val="9D0501"/>
                </a:solidFill>
                <a:latin typeface="Arial Black" panose="020B0A04020102020204" pitchFamily="34" charset="0"/>
              </a:rPr>
              <a:t>inc.</a:t>
            </a:r>
            <a:r>
              <a:rPr lang="en-US" sz="4000" dirty="0">
                <a:solidFill>
                  <a:srgbClr val="9D0501"/>
                </a:solidFill>
                <a:latin typeface="Arial Black" panose="020B0A04020102020204" pitchFamily="34" charset="0"/>
              </a:rPr>
              <a:t>)</a:t>
            </a:r>
          </a:p>
          <a:p>
            <a:r>
              <a:rPr lang="en-US" sz="4000" dirty="0" smtClean="0">
                <a:solidFill>
                  <a:srgbClr val="9D0501"/>
                </a:solidFill>
                <a:latin typeface="Arial Black" panose="020B0A04020102020204" pitchFamily="34" charset="0"/>
              </a:rPr>
              <a:t>   Grad Hoodies -$50.00 (tax </a:t>
            </a:r>
            <a:r>
              <a:rPr lang="en-US" sz="4000" dirty="0" err="1" smtClean="0">
                <a:solidFill>
                  <a:srgbClr val="9D0501"/>
                </a:solidFill>
                <a:latin typeface="Arial Black" panose="020B0A04020102020204" pitchFamily="34" charset="0"/>
              </a:rPr>
              <a:t>inc.</a:t>
            </a:r>
            <a:r>
              <a:rPr lang="en-US" sz="4000" dirty="0" smtClean="0">
                <a:solidFill>
                  <a:srgbClr val="9D0501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293" y="4609567"/>
            <a:ext cx="78374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Mon. Feb. 4 – Fri. Feb. 15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Noon @ the Rotunda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5871" y="0"/>
            <a:ext cx="14341789" cy="7273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4582" y="207380"/>
            <a:ext cx="705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Outdoor Ed Activities!!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9548" y="998651"/>
            <a:ext cx="11347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For permission forms OR more info see: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Mr. Huddlestone or Mrs. Ackerman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642" r="-211"/>
          <a:stretch/>
        </p:blipFill>
        <p:spPr>
          <a:xfrm>
            <a:off x="539809" y="3475598"/>
            <a:ext cx="4802505" cy="324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6439" y="2612855"/>
            <a:ext cx="644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11 – X COUNTRY SKIING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5391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3490" r="2347"/>
          <a:stretch/>
        </p:blipFill>
        <p:spPr>
          <a:xfrm>
            <a:off x="6412088" y="3442645"/>
            <a:ext cx="5260623" cy="3281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567" y="2657097"/>
            <a:ext cx="493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FEB. 4 SNOWSHOEING</a:t>
            </a:r>
            <a:endParaRPr lang="en-US" sz="4000" b="1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58455" y="-292579"/>
            <a:ext cx="16554357" cy="7169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7" y="3679894"/>
            <a:ext cx="7303525" cy="3196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298"/>
            <a:ext cx="6255676" cy="3259245"/>
          </a:xfrm>
        </p:spPr>
        <p:txBody>
          <a:bodyPr>
            <a:noAutofit/>
          </a:bodyPr>
          <a:lstStyle/>
          <a:p>
            <a:pPr algn="ctr"/>
            <a:r>
              <a:rPr lang="en-US" sz="4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February Student Bus Passes are available at the  General Office for $20</a:t>
            </a:r>
            <a:endParaRPr lang="en-US" sz="47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2316" y="4437952"/>
            <a:ext cx="3962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Feb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passes available until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Feb. 15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901" y="0"/>
            <a:ext cx="6015366" cy="4004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49982" y="52053"/>
            <a:ext cx="644083" cy="162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2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8038" y="0"/>
            <a:ext cx="10297297" cy="7552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69361" y="0"/>
            <a:ext cx="4772449" cy="70805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0951" y="2749183"/>
            <a:ext cx="8520859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4 1/2 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days in Saskatoon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</a:t>
            </a:r>
            <a:r>
              <a:rPr lang="en-US" sz="39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Open </a:t>
            </a:r>
            <a:r>
              <a:rPr lang="en-US" sz="39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to Grade 11 &amp; 12  Students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       Applications Due Feb. 21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           See Student Services</a:t>
            </a:r>
            <a:r>
              <a:rPr lang="en-US" sz="3600" b="1" dirty="0" smtClean="0"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7299" y="47700"/>
            <a:ext cx="7523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44FAFE"/>
                </a:solidFill>
                <a:latin typeface="Arial Rounded MT Bold" panose="020F0704030504030204" pitchFamily="34" charset="0"/>
              </a:rPr>
              <a:t>ADVENTURES</a:t>
            </a:r>
            <a:r>
              <a:rPr lang="en-US" dirty="0">
                <a:solidFill>
                  <a:srgbClr val="44FAFE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0798" y="1621748"/>
            <a:ext cx="747691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TECHNOLOGY</a:t>
            </a:r>
            <a:endParaRPr lang="en-US" sz="8000" dirty="0">
              <a:solidFill>
                <a:srgbClr val="44FAFE"/>
              </a:solidFill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8747" y="-1167204"/>
            <a:ext cx="20422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US" sz="6000" dirty="0">
                <a:solidFill>
                  <a:srgbClr val="44FAFE"/>
                </a:solidFill>
                <a:latin typeface="Arial Rounded MT Bold" panose="020F0704030504030204" pitchFamily="34" charset="0"/>
              </a:rPr>
              <a:t>	</a:t>
            </a:r>
            <a:r>
              <a:rPr lang="en-US" sz="60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		</a:t>
            </a:r>
            <a:r>
              <a:rPr lang="en-US" sz="36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in </a:t>
            </a:r>
          </a:p>
          <a:p>
            <a:endParaRPr lang="en-US" sz="8000" dirty="0">
              <a:solidFill>
                <a:srgbClr val="44FAF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67" y="-250552"/>
            <a:ext cx="12280135" cy="710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65" y="447059"/>
            <a:ext cx="8231626" cy="1336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000" y="1783857"/>
            <a:ext cx="1014260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Carlton offers a YOGA 10 class!</a:t>
            </a:r>
          </a:p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No experience required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Great for:</a:t>
            </a:r>
          </a:p>
          <a:p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-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  athletes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want to improve their flexibility, </a:t>
            </a:r>
            <a:endParaRPr lang="en-US" sz="32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looking to reduce stress, 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already love yoga and want more of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it.  </a:t>
            </a:r>
          </a:p>
          <a:p>
            <a:pPr marL="285750" indent="-285750">
              <a:buFontTx/>
              <a:buChar char="-"/>
            </a:pPr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Find this elective class on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yBlueprint</a:t>
            </a:r>
            <a:r>
              <a:rPr lang="en-US" sz="32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under 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58391" y="7108552"/>
            <a:ext cx="940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Feb. 23/19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681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27085</TotalTime>
  <Words>370</Words>
  <Application>Microsoft Office PowerPoint</Application>
  <PresentationFormat>Widescreen</PresentationFormat>
  <Paragraphs>107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Adobe Gothic Std B</vt:lpstr>
      <vt:lpstr>Arial</vt:lpstr>
      <vt:lpstr>Arial Black</vt:lpstr>
      <vt:lpstr>Arial Rounded MT Bold</vt:lpstr>
      <vt:lpstr>Berlin Sans FB Demi</vt:lpstr>
      <vt:lpstr>Calibri</vt:lpstr>
      <vt:lpstr>Calibri Light</vt:lpstr>
      <vt:lpstr>Franklin Gothic Demi Cond</vt:lpstr>
      <vt:lpstr>Impact</vt:lpstr>
      <vt:lpstr>Matura MT Script Capitals</vt:lpstr>
      <vt:lpstr>Myriad Pro Light</vt:lpstr>
      <vt:lpstr>Segoe UI Semibold</vt:lpstr>
      <vt:lpstr>Times New Roman</vt:lpstr>
      <vt:lpstr>1_NewsPrint</vt:lpstr>
      <vt:lpstr>2_NewsPrint</vt:lpstr>
      <vt:lpstr>3_NewsPrint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**Attention Class of 2019**</vt:lpstr>
      <vt:lpstr>PowerPoint Presentation</vt:lpstr>
      <vt:lpstr>February Student Bus Passes are available at the  General Office for $20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829</cp:revision>
  <dcterms:created xsi:type="dcterms:W3CDTF">2018-08-20T20:03:04Z</dcterms:created>
  <dcterms:modified xsi:type="dcterms:W3CDTF">2019-01-31T21:48:19Z</dcterms:modified>
</cp:coreProperties>
</file>