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939" r:id="rId3"/>
    <p:sldMasterId id="2147484005" r:id="rId4"/>
    <p:sldMasterId id="2147484047" r:id="rId5"/>
    <p:sldMasterId id="2147484059" r:id="rId6"/>
    <p:sldMasterId id="2147484077" r:id="rId7"/>
  </p:sldMasterIdLst>
  <p:notesMasterIdLst>
    <p:notesMasterId r:id="rId21"/>
  </p:notesMasterIdLst>
  <p:sldIdLst>
    <p:sldId id="592" r:id="rId8"/>
    <p:sldId id="590" r:id="rId9"/>
    <p:sldId id="593" r:id="rId10"/>
    <p:sldId id="583" r:id="rId11"/>
    <p:sldId id="591" r:id="rId12"/>
    <p:sldId id="588" r:id="rId13"/>
    <p:sldId id="587" r:id="rId14"/>
    <p:sldId id="586" r:id="rId15"/>
    <p:sldId id="584" r:id="rId16"/>
    <p:sldId id="546" r:id="rId17"/>
    <p:sldId id="563" r:id="rId18"/>
    <p:sldId id="579" r:id="rId19"/>
    <p:sldId id="52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2079"/>
    <a:srgbClr val="0929B3"/>
    <a:srgbClr val="F2F40A"/>
    <a:srgbClr val="C12C25"/>
    <a:srgbClr val="DD524B"/>
    <a:srgbClr val="9FE6FF"/>
    <a:srgbClr val="002B79"/>
    <a:srgbClr val="2B28BB"/>
    <a:srgbClr val="740000"/>
    <a:srgbClr val="B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4" autoAdjust="0"/>
    <p:restoredTop sz="94660"/>
  </p:normalViewPr>
  <p:slideViewPr>
    <p:cSldViewPr snapToGrid="0">
      <p:cViewPr varScale="1">
        <p:scale>
          <a:sx n="85" d="100"/>
          <a:sy n="85" d="100"/>
        </p:scale>
        <p:origin x="294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FF1CC-E24B-483D-B2AA-82398F1E6EAD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0B15E-669A-4EC6-82B0-8FE67CE39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02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8874B-FE22-41A0-8249-45C690F079C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309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32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48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7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83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1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42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34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90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607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322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80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3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39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540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40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65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78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8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145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483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306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123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7584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0062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736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821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2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7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898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3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5872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1415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9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368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086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52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32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979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158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49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531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591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300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665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753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70794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609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17119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275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872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69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2926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144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683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596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054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755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409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355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509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1224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38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2895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547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190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2611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6985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504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3996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805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7094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8187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371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2608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8089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2319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3832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4714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6012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6878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8862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6174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CE72D7-195F-486F-ACB0-E3C3A2BC5AD9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6961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B15B62-7549-4821-AD3A-01C7797F9B6D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10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4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5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166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6EAC4-86FC-4B62-8732-8E9488DCCFF7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4849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D5AEFE-E209-43DA-B0E9-71B04E86359D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8042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B026AE-B97C-4EAB-BBB8-3B7AEF59B256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712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81C1D-6863-4A25-8836-A0E6A1362136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4806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391EC3-24C1-47A4-B7E9-001BBE0B8F75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4808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9285F9-4C92-4C93-AECA-2E1C1C9810B5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5226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3DB11E-C7B1-4ACA-AD03-3110EE155D89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7831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AB3C61-A6D4-4078-96D0-ED377C0EB91B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8792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33D8F-8D78-4009-9E7F-D13E9C080882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821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0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122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5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7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1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5999" y="6208783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75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5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2019-01-08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6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8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l" defTabSz="914354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06" indent="-274306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30" indent="-274306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37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942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532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838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856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450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757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5712A-E38D-45EC-8E8D-F38CB65616AB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6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  <p:sldLayoutId id="214748402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55152-0358-492C-8899-4CB3E18FC6AA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686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620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  <p:sldLayoutId id="2147484071" r:id="rId12"/>
    <p:sldLayoutId id="2147484072" r:id="rId13"/>
    <p:sldLayoutId id="2147484073" r:id="rId14"/>
    <p:sldLayoutId id="2147484074" r:id="rId15"/>
    <p:sldLayoutId id="2147484075" r:id="rId16"/>
    <p:sldLayoutId id="214748407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A9D1F8-36F5-4454-961E-1D293BED19BC}" type="slidenum">
              <a:rPr lang="es-E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40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4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285352" y="-99392"/>
            <a:ext cx="13465496" cy="7529213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2063552" y="0"/>
            <a:ext cx="11089232" cy="720074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       Carlton 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Comprehensive Public High School</a:t>
            </a: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/>
                <a:ea typeface="+mj-ea"/>
                <a:cs typeface="+mj-cs"/>
              </a:rPr>
              <a:t/>
            </a:r>
            <a:b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/>
                <a:ea typeface="+mj-ea"/>
                <a:cs typeface="+mj-cs"/>
              </a:rPr>
            </a:br>
            <a:r>
              <a:rPr kumimoji="0" lang="en-US" sz="48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/>
                <a:ea typeface="+mj-ea"/>
                <a:cs typeface="+mj-cs"/>
              </a:rPr>
              <a:t> </a:t>
            </a:r>
            <a:endParaRPr kumimoji="0" lang="en-CA" sz="4800" b="0" i="0" u="none" strike="noStrike" kern="1200" cap="none" spc="-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9F9"/>
              </a:clrFrom>
              <a:clrTo>
                <a:srgbClr val="FDF9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  <a14:imgEffect>
                      <a14:saturation sat="33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0"/>
            <a:ext cx="3167788" cy="3343899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057845"/>
              </p:ext>
            </p:extLst>
          </p:nvPr>
        </p:nvGraphicFramePr>
        <p:xfrm>
          <a:off x="4511824" y="1052736"/>
          <a:ext cx="7453028" cy="558358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18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4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7851">
                <a:tc gridSpan="2">
                  <a:txBody>
                    <a:bodyPr/>
                    <a:lstStyle/>
                    <a:p>
                      <a:pPr algn="ctr"/>
                      <a:r>
                        <a:rPr lang="en-CA" sz="4400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Wednesday </a:t>
                      </a:r>
                      <a:r>
                        <a:rPr lang="en-CA" sz="4400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Jan. 9, 2019</a:t>
                      </a:r>
                      <a:endParaRPr lang="en-CA" sz="44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77" marR="91477" marT="45711" marB="45711">
                    <a:solidFill>
                      <a:srgbClr val="9D83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CA" sz="4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L="91477" marR="91477" marT="45711" marB="45711">
                    <a:solidFill>
                      <a:srgbClr val="9D83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61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 1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8:55 – 9:55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rgbClr val="C0A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97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 2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10:00</a:t>
                      </a:r>
                      <a:r>
                        <a:rPr lang="en-US" sz="4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11:00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051">
                <a:tc>
                  <a:txBody>
                    <a:bodyPr/>
                    <a:lstStyle/>
                    <a:p>
                      <a:pPr algn="ctr"/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Homeroom</a:t>
                      </a:r>
                    </a:p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11:05 – 11:20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rgbClr val="C0A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97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 3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11:25</a:t>
                      </a:r>
                      <a:r>
                        <a:rPr lang="en-US" sz="4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12:25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97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</a:t>
                      </a:r>
                      <a:r>
                        <a:rPr lang="en-US" sz="4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1:15</a:t>
                      </a:r>
                      <a:r>
                        <a:rPr lang="en-US" sz="4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2:15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rgbClr val="C0A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308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 5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2:20</a:t>
                      </a:r>
                      <a:r>
                        <a:rPr lang="en-US" sz="4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3: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91344" y="3290572"/>
            <a:ext cx="478853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Today’s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Class Times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Schedule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66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5585" y1="33245" x2="10646" y2="35884"/>
                        <a14:backgroundMark x1="19197" y1="20053" x2="26702" y2="27968"/>
                        <a14:backgroundMark x1="28272" y1="27441" x2="39267" y2="15040"/>
                        <a14:backgroundMark x1="98429" y1="49077" x2="78534" y2="68602"/>
                        <a14:backgroundMark x1="87260" y1="9763" x2="86562" y2="27968"/>
                        <a14:backgroundMark x1="87260" y1="29551" x2="94415" y2="31398"/>
                        <a14:backgroundMark x1="56370" y1="2111" x2="79232" y2="13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68033">
            <a:off x="9472128" y="3967694"/>
            <a:ext cx="3175855" cy="20473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685">
                        <a14:backgroundMark x1="82650" y1="4667" x2="97161" y2="42000"/>
                        <a14:backgroundMark x1="97792" y1="63333" x2="97792" y2="63333"/>
                        <a14:backgroundMark x1="96845" y1="86667" x2="96845" y2="86667"/>
                      </a14:backgroundRemoval>
                    </a14:imgEffect>
                  </a14:imgLayer>
                </a14:imgProps>
              </a:ext>
            </a:extLst>
          </a:blip>
          <a:srcRect r="25356"/>
          <a:stretch/>
        </p:blipFill>
        <p:spPr>
          <a:xfrm flipH="1">
            <a:off x="8405338" y="3328907"/>
            <a:ext cx="1657946" cy="1428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2" b="8984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158">
            <a:off x="9121213" y="1408007"/>
            <a:ext cx="2631877" cy="25942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979" y="-1221190"/>
            <a:ext cx="8011006" cy="1996804"/>
          </a:xfrm>
        </p:spPr>
        <p:txBody>
          <a:bodyPr/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Carlton Pantry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500" y="5476009"/>
            <a:ext cx="7231292" cy="2763982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rgbClr val="BE2079"/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00" b="99167" l="9667" r="8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9" r="813"/>
          <a:stretch/>
        </p:blipFill>
        <p:spPr>
          <a:xfrm rot="20101303">
            <a:off x="7969699" y="1799685"/>
            <a:ext cx="2803767" cy="22904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1541" y="1081298"/>
            <a:ext cx="8197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AutoShape 2" descr="Image result for merry christmas word cloud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26240" y="1068772"/>
            <a:ext cx="936089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 Pantry?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rgbClr val="BE20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all students can access food, clothing, hygiene items and school </a:t>
            </a:r>
            <a:r>
              <a:rPr lang="en-US" sz="3200" b="1" dirty="0" smtClean="0">
                <a:solidFill>
                  <a:srgbClr val="BE20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supplies.</a:t>
            </a:r>
          </a:p>
          <a:p>
            <a:endParaRPr lang="en-US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Donates to the Pantry?</a:t>
            </a:r>
          </a:p>
          <a:p>
            <a:r>
              <a:rPr lang="en-US" sz="2400" b="1" dirty="0">
                <a:solidFill>
                  <a:srgbClr val="BE20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BE20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students </a:t>
            </a:r>
          </a:p>
          <a:p>
            <a:r>
              <a:rPr lang="en-US" sz="2400" b="1" dirty="0" smtClean="0">
                <a:solidFill>
                  <a:srgbClr val="BE20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families</a:t>
            </a:r>
          </a:p>
          <a:p>
            <a:r>
              <a:rPr lang="en-US" sz="2400" b="1" dirty="0">
                <a:solidFill>
                  <a:srgbClr val="BE20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BE20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staff members </a:t>
            </a:r>
          </a:p>
          <a:p>
            <a:r>
              <a:rPr lang="en-US" sz="2400" b="1" dirty="0" smtClean="0">
                <a:solidFill>
                  <a:srgbClr val="BE20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community members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get something from the 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Pantry? </a:t>
            </a:r>
            <a:endParaRPr lang="en-US" sz="3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BE20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</a:t>
            </a:r>
            <a:r>
              <a:rPr lang="en-US" sz="3200" b="1" dirty="0">
                <a:solidFill>
                  <a:srgbClr val="BE20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to Mrs. Amy (B223A) or any staff </a:t>
            </a:r>
            <a:r>
              <a:rPr lang="en-US" sz="3200" b="1" dirty="0" smtClean="0">
                <a:solidFill>
                  <a:srgbClr val="BE20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en-US" sz="2800" b="1" dirty="0" smtClean="0">
                <a:solidFill>
                  <a:srgbClr val="BE20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38311" y="188594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/>
              <a:t> </a:t>
            </a:r>
            <a:r>
              <a:rPr lang="en-US" sz="2400" dirty="0" smtClean="0"/>
              <a:t>.    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saturation sat="66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5510" y="2683284"/>
            <a:ext cx="3855118" cy="24550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949878" y="6858000"/>
            <a:ext cx="1345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Jan. 18/19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6515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135" y="0"/>
            <a:ext cx="12280135" cy="7108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765" y="447059"/>
            <a:ext cx="8231626" cy="13367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16000" y="1783857"/>
            <a:ext cx="10142602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Berlin Sans FB Demi" panose="020E0802020502020306" pitchFamily="34" charset="0"/>
              </a:rPr>
              <a:t>Carlton offers a YOGA 10 class!</a:t>
            </a:r>
          </a:p>
          <a:p>
            <a:pPr algn="ctr"/>
            <a:r>
              <a:rPr lang="en-US" sz="4000" dirty="0">
                <a:latin typeface="Berlin Sans FB Demi" panose="020E0802020502020306" pitchFamily="34" charset="0"/>
              </a:rPr>
              <a:t>No experience required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r>
              <a:rPr lang="en-US" sz="3200" dirty="0" smtClean="0">
                <a:latin typeface="Arial Rounded MT Bold" panose="020F0704030504030204" pitchFamily="34" charset="0"/>
                <a:cs typeface="Segoe UI Semibold" panose="020B0702040204020203" pitchFamily="34" charset="0"/>
              </a:rPr>
              <a:t>Great for:</a:t>
            </a:r>
          </a:p>
          <a:p>
            <a:r>
              <a:rPr lang="en-US" sz="3200" dirty="0">
                <a:latin typeface="Arial Rounded MT Bold" panose="020F0704030504030204" pitchFamily="34" charset="0"/>
                <a:cs typeface="Segoe UI Semibold" panose="020B0702040204020203" pitchFamily="34" charset="0"/>
              </a:rPr>
              <a:t>-</a:t>
            </a:r>
            <a:r>
              <a:rPr lang="en-US" sz="3200" dirty="0" smtClean="0">
                <a:latin typeface="Arial Rounded MT Bold" panose="020F0704030504030204" pitchFamily="34" charset="0"/>
                <a:cs typeface="Segoe UI Semibold" panose="020B0702040204020203" pitchFamily="34" charset="0"/>
              </a:rPr>
              <a:t>  athletes </a:t>
            </a:r>
            <a:r>
              <a:rPr lang="en-US" sz="3200" dirty="0">
                <a:latin typeface="Arial Rounded MT Bold" panose="020F0704030504030204" pitchFamily="34" charset="0"/>
                <a:cs typeface="Segoe UI Semibold" panose="020B0702040204020203" pitchFamily="34" charset="0"/>
              </a:rPr>
              <a:t>who want to improve their flexibility, </a:t>
            </a:r>
            <a:endParaRPr lang="en-US" sz="3200" dirty="0" smtClean="0">
              <a:latin typeface="Arial Rounded MT Bold" panose="020F0704030504030204" pitchFamily="34" charset="0"/>
              <a:cs typeface="Segoe UI Semibold" panose="020B07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smtClean="0">
                <a:latin typeface="Arial Rounded MT Bold" panose="020F0704030504030204" pitchFamily="34" charset="0"/>
                <a:cs typeface="Segoe UI Semibold" panose="020B0702040204020203" pitchFamily="34" charset="0"/>
              </a:rPr>
              <a:t>those </a:t>
            </a:r>
            <a:r>
              <a:rPr lang="en-US" sz="3200" dirty="0">
                <a:latin typeface="Arial Rounded MT Bold" panose="020F0704030504030204" pitchFamily="34" charset="0"/>
                <a:cs typeface="Segoe UI Semibold" panose="020B0702040204020203" pitchFamily="34" charset="0"/>
              </a:rPr>
              <a:t>looking to reduce stress, 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latin typeface="Arial Rounded MT Bold" panose="020F0704030504030204" pitchFamily="34" charset="0"/>
                <a:cs typeface="Segoe UI Semibold" panose="020B0702040204020203" pitchFamily="34" charset="0"/>
              </a:rPr>
              <a:t>those </a:t>
            </a:r>
            <a:r>
              <a:rPr lang="en-US" sz="3200" dirty="0">
                <a:latin typeface="Arial Rounded MT Bold" panose="020F0704030504030204" pitchFamily="34" charset="0"/>
                <a:cs typeface="Segoe UI Semibold" panose="020B0702040204020203" pitchFamily="34" charset="0"/>
              </a:rPr>
              <a:t>who already love yoga and want more of </a:t>
            </a:r>
            <a:r>
              <a:rPr lang="en-US" sz="3200" dirty="0" smtClean="0">
                <a:latin typeface="Arial Rounded MT Bold" panose="020F0704030504030204" pitchFamily="34" charset="0"/>
                <a:cs typeface="Segoe UI Semibold" panose="020B0702040204020203" pitchFamily="34" charset="0"/>
              </a:rPr>
              <a:t>it.  </a:t>
            </a:r>
          </a:p>
          <a:p>
            <a:pPr marL="285750" indent="-285750">
              <a:buFontTx/>
              <a:buChar char="-"/>
            </a:pPr>
            <a:endParaRPr lang="en-US" sz="2800" dirty="0" smtClean="0">
              <a:latin typeface="Arial Rounded MT Bold" panose="020F0704030504030204" pitchFamily="34" charset="0"/>
              <a:cs typeface="Segoe UI Semibold" panose="020B0702040204020203" pitchFamily="34" charset="0"/>
            </a:endParaRPr>
          </a:p>
          <a:p>
            <a:pPr marL="285750" indent="-285750">
              <a:buFontTx/>
              <a:buChar char="-"/>
            </a:pPr>
            <a:endParaRPr lang="en-US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Find this elective class on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2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yBlueprint</a:t>
            </a:r>
            <a:r>
              <a:rPr lang="en-US" sz="3200" b="1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under </a:t>
            </a:r>
            <a:r>
              <a:rPr lang="en-US" sz="32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en-US" sz="3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</a:t>
            </a:r>
            <a:endParaRPr lang="en-US" sz="3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358391" y="7108552"/>
            <a:ext cx="940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Feb. 23/19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6819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8622" y="2324512"/>
            <a:ext cx="7258755" cy="1470025"/>
          </a:xfrm>
        </p:spPr>
        <p:txBody>
          <a:bodyPr>
            <a:noAutofit/>
          </a:bodyPr>
          <a:lstStyle/>
          <a:p>
            <a:pPr algn="l"/>
            <a:r>
              <a:rPr lang="en-US" sz="6000" dirty="0" smtClean="0">
                <a:latin typeface="Impact" panose="020B0806030902050204" pitchFamily="34" charset="0"/>
              </a:rPr>
              <a:t>Crusader Music Club</a:t>
            </a:r>
            <a:endParaRPr lang="en-US" sz="6000" dirty="0">
              <a:latin typeface="Impact" panose="020B080603090205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4468" y="2777067"/>
            <a:ext cx="8534400" cy="76764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5400" b="1" dirty="0" smtClean="0"/>
              <a:t> </a:t>
            </a:r>
          </a:p>
          <a:p>
            <a:pPr>
              <a:spcBef>
                <a:spcPts val="0"/>
              </a:spcBef>
            </a:pPr>
            <a:r>
              <a:rPr lang="en-US" sz="5400" b="1" dirty="0" smtClean="0"/>
              <a:t>Thursdays</a:t>
            </a:r>
          </a:p>
          <a:p>
            <a:pPr>
              <a:spcBef>
                <a:spcPts val="0"/>
              </a:spcBef>
            </a:pPr>
            <a:r>
              <a:rPr lang="en-US" sz="5400" b="1" dirty="0" smtClean="0"/>
              <a:t>Lunch time</a:t>
            </a:r>
          </a:p>
          <a:p>
            <a:pPr>
              <a:spcBef>
                <a:spcPts val="0"/>
              </a:spcBef>
            </a:pPr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    </a:t>
            </a:r>
            <a:r>
              <a:rPr lang="en-US" sz="66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B223A</a:t>
            </a:r>
            <a:endParaRPr lang="en-US" sz="6600" b="1" dirty="0">
              <a:ln>
                <a:solidFill>
                  <a:schemeClr val="bg1"/>
                </a:solidFill>
              </a:ln>
              <a:solidFill>
                <a:srgbClr val="FFFF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026" name="Picture 2" descr="C:\Users\lamy\AppData\Local\Microsoft\Windows\Temporary Internet Files\Content.IE5\BGDC0ER9\500px-Violin.svg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690" y="1723873"/>
            <a:ext cx="272644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amy\AppData\Local\Microsoft\Windows\Temporary Internet Files\Content.IE5\YGR1DJSH\Classicalguitar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6645">
            <a:off x="-415400" y="-451556"/>
            <a:ext cx="5446276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lamy\AppData\Local\Microsoft\Windows\Temporary Internet Files\Content.IE5\118HK321\music_notes_png_by_doloresdevelde-d5gt351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29" y="819163"/>
            <a:ext cx="11545677" cy="240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1 3"/>
          <p:cNvSpPr/>
          <p:nvPr/>
        </p:nvSpPr>
        <p:spPr>
          <a:xfrm rot="20281962">
            <a:off x="483902" y="3559227"/>
            <a:ext cx="4075289" cy="287190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Location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45596" y="6827504"/>
            <a:ext cx="10464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Jan. 17/19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04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accent1">
                <a:lumMod val="0"/>
                <a:lumOff val="100000"/>
              </a:schemeClr>
            </a:gs>
            <a:gs pos="81000">
              <a:srgbClr val="D1E8B2"/>
            </a:gs>
            <a:gs pos="100000">
              <a:srgbClr val="A1D06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28268" y="468591"/>
            <a:ext cx="120637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 Problems signing into Students Achieve? 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43390" y="1836693"/>
            <a:ext cx="31670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AD0101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Refresh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 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AD0101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and log in again.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55440" y="4677208"/>
            <a:ext cx="9371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**Forgot your password?  See the Learning Commons Staff.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5474238"/>
            <a:ext cx="11326849" cy="1235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680" y="1834010"/>
            <a:ext cx="6055117" cy="2123401"/>
          </a:xfrm>
          <a:prstGeom prst="rect">
            <a:avLst/>
          </a:prstGeom>
        </p:spPr>
      </p:pic>
      <p:sp>
        <p:nvSpPr>
          <p:cNvPr id="18" name="Notched Right Arrow 17"/>
          <p:cNvSpPr/>
          <p:nvPr/>
        </p:nvSpPr>
        <p:spPr>
          <a:xfrm rot="20897163" flipH="1">
            <a:off x="8138091" y="2228391"/>
            <a:ext cx="794725" cy="336336"/>
          </a:xfrm>
          <a:prstGeom prst="notched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  <a:sym typeface="Arial"/>
            </a:endParaRPr>
          </a:p>
        </p:txBody>
      </p:sp>
      <p:sp>
        <p:nvSpPr>
          <p:cNvPr id="5" name="Oval 4"/>
          <p:cNvSpPr/>
          <p:nvPr/>
        </p:nvSpPr>
        <p:spPr>
          <a:xfrm>
            <a:off x="4196710" y="2180167"/>
            <a:ext cx="2232248" cy="76114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64181" y="2256525"/>
            <a:ext cx="2257882" cy="4206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268" y="1077530"/>
            <a:ext cx="253146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D0F0E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Check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D0F0E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address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9D0F0E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83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3" y="6305483"/>
            <a:ext cx="11809312" cy="4659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186944"/>
            <a:ext cx="11809311" cy="1612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545" y="-124538"/>
            <a:ext cx="9022862" cy="18381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3143" y="513254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Wednesday, Jan. 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180978" y="1911121"/>
          <a:ext cx="11809313" cy="486031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51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7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70357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Breakfast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South-west Egg Benny with Hash browns </a:t>
                      </a:r>
                    </a:p>
                  </a:txBody>
                  <a:tcPr marL="114300" marR="11430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$4.50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9688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Lunch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 smtClean="0"/>
                    </a:p>
                    <a:p>
                      <a:pPr algn="ctr"/>
                      <a:r>
                        <a:rPr lang="en-US" sz="3200" b="1" dirty="0" smtClean="0"/>
                        <a:t>Hot Beef Sandwich</a:t>
                      </a:r>
                    </a:p>
                    <a:p>
                      <a:pPr algn="ctr"/>
                      <a:r>
                        <a:rPr lang="en-US" sz="3200" b="1" dirty="0" smtClean="0"/>
                        <a:t>with Wedges or Soup or Salad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800" b="1" dirty="0" smtClean="0">
                          <a:latin typeface="+mn-lt"/>
                        </a:rPr>
                        <a:t>$6.50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5246">
                <a:tc>
                  <a:txBody>
                    <a:bodyPr/>
                    <a:lstStyle/>
                    <a:p>
                      <a:pPr algn="r"/>
                      <a:r>
                        <a:rPr lang="en-US" sz="3300" b="1" dirty="0" smtClean="0"/>
                        <a:t>Soup &amp; Salad</a:t>
                      </a:r>
                      <a:endParaRPr lang="en-CA" sz="33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baseline="0" dirty="0" smtClean="0"/>
                        <a:t>Jalapeno Popper </a:t>
                      </a:r>
                    </a:p>
                    <a:p>
                      <a:pPr algn="ctr"/>
                      <a:r>
                        <a:rPr lang="en-US" sz="3200" b="1" baseline="0" dirty="0" smtClean="0"/>
                        <a:t>Crunchy Detox Salad on Greens</a:t>
                      </a:r>
                    </a:p>
                    <a:p>
                      <a:pPr algn="ctr"/>
                      <a:r>
                        <a:rPr lang="en-US" sz="3200" b="1" baseline="0" dirty="0" smtClean="0"/>
                        <a:t> 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$5.75</a:t>
                      </a:r>
                      <a:endParaRPr lang="en-CA" sz="2800" b="1" dirty="0" smtClean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5019"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r>
                        <a:rPr lang="en-US" sz="3600" b="1" dirty="0" smtClean="0"/>
                        <a:t>Dessert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+mn-lt"/>
                        </a:rPr>
                        <a:t> Cherry Cracker Jack Cake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$2.00</a:t>
                      </a:r>
                      <a:endParaRPr lang="en-CA" sz="28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728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34997" y="0"/>
            <a:ext cx="13061992" cy="68580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93" l="0" r="99800">
                        <a14:foregroundMark x1="12224" y1="24837" x2="15832" y2="63399"/>
                        <a14:foregroundMark x1="25050" y1="56863" x2="36273" y2="54902"/>
                        <a14:foregroundMark x1="44489" y1="53595" x2="54509" y2="51634"/>
                        <a14:foregroundMark x1="68337" y1="22222" x2="67936" y2="24183"/>
                        <a14:foregroundMark x1="46493" y1="20261" x2="46493" y2="20261"/>
                        <a14:foregroundMark x1="52104" y1="26144" x2="52104" y2="26144"/>
                        <a14:foregroundMark x1="67735" y1="34641" x2="67735" y2="49673"/>
                        <a14:foregroundMark x1="80160" y1="44444" x2="91984" y2="44444"/>
                        <a14:foregroundMark x1="19439" y1="64706" x2="19639" y2="647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369" y="5253488"/>
            <a:ext cx="4412894" cy="1353052"/>
          </a:xfrm>
          <a:prstGeom prst="rect">
            <a:avLst/>
          </a:prstGeom>
        </p:spPr>
      </p:pic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0" r="98875">
                        <a14:foregroundMark x1="27458" y1="21333" x2="32708" y2="3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01" y="2780928"/>
            <a:ext cx="2823224" cy="282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800" l="0" r="97152">
                        <a14:foregroundMark x1="25000" y1="13200" x2="25000" y2="13200"/>
                        <a14:foregroundMark x1="53481" y1="8400" x2="53481" y2="8400"/>
                        <a14:foregroundMark x1="77215" y1="15200" x2="77215" y2="15200"/>
                        <a14:foregroundMark x1="28797" y1="46400" x2="28797" y2="46400"/>
                        <a14:foregroundMark x1="29114" y1="59200" x2="34177" y2="88800"/>
                        <a14:foregroundMark x1="25000" y1="26400" x2="30063" y2="36800"/>
                        <a14:foregroundMark x1="25316" y1="59200" x2="18038" y2="48800"/>
                        <a14:foregroundMark x1="17722" y1="36000" x2="32278" y2="22800"/>
                        <a14:foregroundMark x1="35443" y1="52000" x2="35443" y2="52000"/>
                        <a14:foregroundMark x1="28165" y1="43600" x2="28165" y2="43600"/>
                        <a14:foregroundMark x1="35443" y1="92800" x2="35443" y2="92800"/>
                        <a14:foregroundMark x1="51899" y1="19200" x2="57278" y2="44000"/>
                        <a14:foregroundMark x1="28165" y1="53200" x2="26582" y2="39200"/>
                        <a14:foregroundMark x1="8228" y1="85600" x2="8228" y2="85600"/>
                        <a14:foregroundMark x1="43671" y1="86400" x2="43671" y2="86400"/>
                        <a14:foregroundMark x1="56329" y1="85200" x2="56329" y2="85200"/>
                        <a14:foregroundMark x1="81962" y1="84400" x2="81962" y2="84400"/>
                        <a14:foregroundMark x1="90506" y1="84400" x2="90506" y2="84400"/>
                        <a14:foregroundMark x1="31646" y1="86800" x2="31646" y2="86800"/>
                        <a14:foregroundMark x1="73734" y1="81600" x2="74684" y2="88000"/>
                        <a14:foregroundMark x1="15190" y1="43200" x2="16456" y2="47600"/>
                        <a14:foregroundMark x1="23418" y1="49600" x2="23418" y2="49600"/>
                        <a14:foregroundMark x1="31646" y1="39200" x2="34810" y2="50000"/>
                        <a14:foregroundMark x1="76266" y1="26400" x2="68987" y2="40800"/>
                        <a14:foregroundMark x1="72785" y1="41600" x2="72785" y2="41600"/>
                        <a14:backgroundMark x1="23418" y1="42400" x2="23418" y2="42400"/>
                        <a14:backgroundMark x1="37658" y1="85200" x2="37658" y2="85200"/>
                        <a14:backgroundMark x1="73734" y1="79200" x2="73734" y2="79200"/>
                        <a14:backgroundMark x1="76899" y1="85600" x2="76899" y2="85600"/>
                        <a14:backgroundMark x1="32595" y1="47600" x2="32595" y2="47600"/>
                        <a14:backgroundMark x1="67722" y1="55600" x2="73734" y2="54000"/>
                        <a14:backgroundMark x1="69304" y1="43600" x2="69304" y2="43600"/>
                        <a14:backgroundMark x1="69304" y1="43600" x2="69304" y2="43600"/>
                        <a14:backgroundMark x1="76266" y1="51200" x2="77215" y2="46400"/>
                        <a14:backgroundMark x1="70570" y1="40400" x2="68987" y2="45600"/>
                        <a14:backgroundMark x1="76266" y1="38000" x2="76266" y2="38000"/>
                        <a14:backgroundMark x1="73734" y1="37200" x2="73734" y2="37200"/>
                        <a14:backgroundMark x1="8861" y1="87200" x2="8861" y2="87200"/>
                        <a14:backgroundMark x1="27848" y1="37200" x2="27848" y2="3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8375" y="4517304"/>
            <a:ext cx="2951881" cy="23044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7590" y="113195"/>
            <a:ext cx="1050742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HOMEROOM TODAY!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11:05-11:20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3385" y="2972986"/>
            <a:ext cx="74655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EARN CREDITS 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Life Transitions 20 &amp; 30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7528" y="2189505"/>
            <a:ext cx="116274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LEARN VALUABLE LIFE SKILLS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23390" y="230929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99" b="100000" l="0" r="100000">
                        <a14:foregroundMark x1="55670" y1="94755" x2="55670" y2="94755"/>
                        <a14:foregroundMark x1="65636" y1="94056" x2="65636" y2="94056"/>
                        <a14:foregroundMark x1="74227" y1="94406" x2="74227" y2="94406"/>
                        <a14:foregroundMark x1="84536" y1="95804" x2="84536" y2="95804"/>
                        <a14:foregroundMark x1="87629" y1="26224" x2="88316" y2="78322"/>
                        <a14:backgroundMark x1="91409" y1="47203" x2="91409" y2="47203"/>
                        <a14:backgroundMark x1="91409" y1="41259" x2="91409" y2="41259"/>
                        <a14:backgroundMark x1="30928" y1="65385" x2="30928" y2="65385"/>
                        <a14:backgroundMark x1="50515" y1="57692" x2="50515" y2="57692"/>
                        <a14:backgroundMark x1="66667" y1="45455" x2="66667" y2="45455"/>
                        <a14:backgroundMark x1="90722" y1="36713" x2="90722" y2="36713"/>
                        <a14:backgroundMark x1="90722" y1="45105" x2="90722" y2="45105"/>
                        <a14:backgroundMark x1="90034" y1="34615" x2="90034" y2="34615"/>
                        <a14:backgroundMark x1="91065" y1="36713" x2="91065" y2="49650"/>
                        <a14:backgroundMark x1="90378" y1="34266" x2="90034" y2="39161"/>
                        <a14:backgroundMark x1="90378" y1="47902" x2="90722" y2="723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28369" y="3645024"/>
            <a:ext cx="3021225" cy="29693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38760" y="3243056"/>
            <a:ext cx="8114479" cy="3718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800" l="0" r="97152">
                        <a14:foregroundMark x1="25000" y1="13200" x2="25000" y2="13200"/>
                        <a14:foregroundMark x1="53481" y1="8400" x2="53481" y2="8400"/>
                        <a14:foregroundMark x1="77215" y1="15200" x2="77215" y2="15200"/>
                        <a14:foregroundMark x1="28797" y1="46400" x2="28797" y2="46400"/>
                        <a14:foregroundMark x1="29114" y1="59200" x2="34177" y2="88800"/>
                        <a14:foregroundMark x1="25000" y1="26400" x2="30063" y2="36800"/>
                        <a14:foregroundMark x1="25316" y1="59200" x2="18038" y2="48800"/>
                        <a14:foregroundMark x1="17722" y1="36000" x2="32278" y2="22800"/>
                        <a14:foregroundMark x1="35443" y1="52000" x2="35443" y2="52000"/>
                        <a14:foregroundMark x1="28165" y1="43600" x2="28165" y2="43600"/>
                        <a14:foregroundMark x1="35443" y1="92800" x2="35443" y2="92800"/>
                        <a14:foregroundMark x1="51899" y1="19200" x2="57278" y2="44000"/>
                        <a14:foregroundMark x1="28165" y1="53200" x2="26582" y2="39200"/>
                        <a14:foregroundMark x1="8228" y1="85600" x2="8228" y2="85600"/>
                        <a14:foregroundMark x1="43671" y1="86400" x2="43671" y2="86400"/>
                        <a14:foregroundMark x1="56329" y1="85200" x2="56329" y2="85200"/>
                        <a14:foregroundMark x1="81962" y1="84400" x2="81962" y2="84400"/>
                        <a14:foregroundMark x1="90506" y1="84400" x2="90506" y2="84400"/>
                        <a14:foregroundMark x1="31646" y1="86800" x2="31646" y2="86800"/>
                        <a14:foregroundMark x1="73734" y1="81600" x2="74684" y2="88000"/>
                        <a14:foregroundMark x1="15190" y1="43200" x2="16456" y2="47600"/>
                        <a14:foregroundMark x1="23418" y1="49600" x2="23418" y2="49600"/>
                        <a14:foregroundMark x1="31646" y1="39200" x2="34810" y2="50000"/>
                        <a14:foregroundMark x1="76266" y1="26400" x2="68987" y2="40800"/>
                        <a14:foregroundMark x1="72785" y1="41600" x2="72785" y2="41600"/>
                        <a14:backgroundMark x1="23418" y1="42400" x2="23418" y2="42400"/>
                        <a14:backgroundMark x1="37658" y1="85200" x2="37658" y2="85200"/>
                        <a14:backgroundMark x1="73734" y1="79200" x2="73734" y2="79200"/>
                        <a14:backgroundMark x1="76899" y1="85600" x2="76899" y2="85600"/>
                        <a14:backgroundMark x1="32595" y1="47600" x2="32595" y2="47600"/>
                        <a14:backgroundMark x1="67722" y1="55600" x2="73734" y2="54000"/>
                        <a14:backgroundMark x1="69304" y1="43600" x2="69304" y2="43600"/>
                        <a14:backgroundMark x1="69304" y1="43600" x2="69304" y2="43600"/>
                        <a14:backgroundMark x1="76266" y1="51200" x2="77215" y2="46400"/>
                        <a14:backgroundMark x1="70570" y1="40400" x2="68987" y2="45600"/>
                        <a14:backgroundMark x1="76266" y1="38000" x2="76266" y2="38000"/>
                        <a14:backgroundMark x1="73734" y1="37200" x2="73734" y2="37200"/>
                        <a14:backgroundMark x1="8861" y1="87200" x2="8861" y2="87200"/>
                        <a14:backgroundMark x1="27848" y1="37200" x2="27848" y2="3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8375" y="4498702"/>
            <a:ext cx="2951881" cy="230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88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66"/>
            <a:ext cx="12586447" cy="70915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28294" y="708591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Dec. 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61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8622" y="2324512"/>
            <a:ext cx="7258755" cy="1470025"/>
          </a:xfrm>
        </p:spPr>
        <p:txBody>
          <a:bodyPr>
            <a:noAutofit/>
          </a:bodyPr>
          <a:lstStyle/>
          <a:p>
            <a:pPr algn="l"/>
            <a:r>
              <a:rPr lang="en-US" sz="6000" dirty="0" smtClean="0">
                <a:latin typeface="Impact" panose="020B0806030902050204" pitchFamily="34" charset="0"/>
              </a:rPr>
              <a:t>Crusader Music Club</a:t>
            </a:r>
            <a:endParaRPr lang="en-US" sz="6000" dirty="0">
              <a:latin typeface="Impact" panose="020B080603090205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4468" y="2777067"/>
            <a:ext cx="8534400" cy="76764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5400" b="1" dirty="0" smtClean="0"/>
              <a:t> </a:t>
            </a:r>
          </a:p>
          <a:p>
            <a:pPr>
              <a:spcBef>
                <a:spcPts val="0"/>
              </a:spcBef>
            </a:pPr>
            <a:r>
              <a:rPr lang="en-US" sz="5400" b="1" dirty="0" smtClean="0"/>
              <a:t>Thursdays</a:t>
            </a:r>
          </a:p>
          <a:p>
            <a:pPr>
              <a:spcBef>
                <a:spcPts val="0"/>
              </a:spcBef>
            </a:pPr>
            <a:r>
              <a:rPr lang="en-US" sz="5400" b="1" dirty="0" smtClean="0"/>
              <a:t>Lunch time</a:t>
            </a:r>
          </a:p>
          <a:p>
            <a:pPr>
              <a:spcBef>
                <a:spcPts val="0"/>
              </a:spcBef>
            </a:pPr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    </a:t>
            </a:r>
            <a:r>
              <a:rPr lang="en-US" sz="66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B223A</a:t>
            </a:r>
            <a:endParaRPr lang="en-US" sz="6600" b="1" dirty="0">
              <a:ln>
                <a:solidFill>
                  <a:schemeClr val="bg1"/>
                </a:solidFill>
              </a:ln>
              <a:solidFill>
                <a:srgbClr val="FFFF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026" name="Picture 2" descr="C:\Users\lamy\AppData\Local\Microsoft\Windows\Temporary Internet Files\Content.IE5\BGDC0ER9\500px-Violin.svg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690" y="1723873"/>
            <a:ext cx="272644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amy\AppData\Local\Microsoft\Windows\Temporary Internet Files\Content.IE5\YGR1DJSH\Classicalguitar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6645">
            <a:off x="-415400" y="-451556"/>
            <a:ext cx="5446276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lamy\AppData\Local\Microsoft\Windows\Temporary Internet Files\Content.IE5\118HK321\music_notes_png_by_doloresdevelde-d5gt351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29" y="819163"/>
            <a:ext cx="11545677" cy="240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1 3"/>
          <p:cNvSpPr/>
          <p:nvPr/>
        </p:nvSpPr>
        <p:spPr>
          <a:xfrm rot="20281962">
            <a:off x="483902" y="3559227"/>
            <a:ext cx="4075289" cy="287190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Location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45596" y="6827504"/>
            <a:ext cx="10464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Jan. 17/19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10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0" y="5089794"/>
            <a:ext cx="12508089" cy="1829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19292"/>
          <a:stretch/>
        </p:blipFill>
        <p:spPr>
          <a:xfrm>
            <a:off x="-73731" y="-1529667"/>
            <a:ext cx="12378620" cy="6949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53" y="-70885"/>
            <a:ext cx="7247956" cy="3126027"/>
          </a:xfrm>
          <a:prstGeom prst="rect">
            <a:avLst/>
          </a:prstGeom>
        </p:spPr>
      </p:pic>
      <p:sp>
        <p:nvSpPr>
          <p:cNvPr id="3" name="AutoShape 2" descr="Image result for prince albert mintos webs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AutoShape 4" descr="Image result for prince albert mintos webs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975" y="2927007"/>
            <a:ext cx="1236833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Mintos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vs Battle</a:t>
            </a:r>
            <a:r>
              <a:rPr lang="en-US" sz="6000" dirty="0" smtClean="0">
                <a:solidFill>
                  <a:prstClr val="black"/>
                </a:solidFill>
                <a:latin typeface="Eras Bold ITC" panose="020B0907030504020204" pitchFamily="34" charset="0"/>
              </a:rPr>
              <a:t>fords Stars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Thurs.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Jan. 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7:00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Tickets $5 at the General Office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9550" y="1357137"/>
            <a:ext cx="8352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28575">
                  <a:solidFill>
                    <a:srgbClr val="E2A11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smtClean="0">
                <a:ln w="28575">
                  <a:solidFill>
                    <a:srgbClr val="E2A11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  Game Night </a:t>
            </a:r>
            <a:endParaRPr kumimoji="0" lang="en-US" sz="5400" b="0" i="0" u="none" strike="noStrike" kern="1200" cap="none" spc="0" normalizeH="0" baseline="0" noProof="0" dirty="0">
              <a:ln w="28575">
                <a:solidFill>
                  <a:srgbClr val="E2A110"/>
                </a:solidFill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9593" y="4110136"/>
            <a:ext cx="4412843" cy="237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8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1400"/>
            <a:ext cx="12192000" cy="70141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03912" y="11967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028" name="Picture 4" descr="Image result for prince albert raiders game toda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9" b="97407" l="10000" r="94479">
                        <a14:foregroundMark x1="45938" y1="95000" x2="61667" y2="56111"/>
                        <a14:foregroundMark x1="40625" y1="45185" x2="46563" y2="76667"/>
                        <a14:foregroundMark x1="48438" y1="71481" x2="49792" y2="59259"/>
                        <a14:foregroundMark x1="49375" y1="30926" x2="56250" y2="30741"/>
                        <a14:foregroundMark x1="36563" y1="59259" x2="40313" y2="91852"/>
                        <a14:foregroundMark x1="87500" y1="72407" x2="84479" y2="97037"/>
                        <a14:backgroundMark x1="27813" y1="28333" x2="27083" y2="63889"/>
                        <a14:backgroundMark x1="26875" y1="64630" x2="29167" y2="9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7128" y="229719"/>
            <a:ext cx="11375220" cy="639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3935760" y="225781"/>
            <a:ext cx="7713513" cy="6398562"/>
          </a:xfrm>
          <a:prstGeom prst="wedgeRoundRectCallout">
            <a:avLst>
              <a:gd name="adj1" fmla="val -66320"/>
              <a:gd name="adj2" fmla="val -9151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PA Raiders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Vs.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Seattle Thunderbirds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Wed. Jan.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prstClr val="black"/>
                </a:solidFill>
                <a:latin typeface="Eras Bold ITC" panose="020B0907030504020204" pitchFamily="34" charset="0"/>
              </a:rPr>
              <a:t>Portland </a:t>
            </a:r>
            <a:r>
              <a:rPr lang="en-US" sz="3600" dirty="0" err="1" smtClean="0">
                <a:solidFill>
                  <a:prstClr val="black"/>
                </a:solidFill>
                <a:latin typeface="Eras Bold ITC" panose="020B0907030504020204" pitchFamily="34" charset="0"/>
              </a:rPr>
              <a:t>Winterhawks</a:t>
            </a:r>
            <a:endParaRPr lang="en-US" sz="3600" dirty="0" smtClean="0">
              <a:solidFill>
                <a:prstClr val="black"/>
              </a:solidFill>
              <a:latin typeface="Eras Bold ITC" panose="020B0907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Fri.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Jan. 11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prstClr val="black"/>
                </a:solidFill>
                <a:latin typeface="Eras Bold ITC" panose="020B0907030504020204" pitchFamily="34" charset="0"/>
              </a:rPr>
              <a:t>7pm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9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1631504" y="1146304"/>
            <a:ext cx="6229208" cy="485775"/>
          </a:xfrm>
        </p:spPr>
        <p:txBody>
          <a:bodyPr/>
          <a:lstStyle/>
          <a:p>
            <a:pPr algn="l"/>
            <a:r>
              <a:rPr lang="es-UY" altLang="en-US" sz="8000" b="1" dirty="0">
                <a:solidFill>
                  <a:srgbClr val="660033"/>
                </a:solidFill>
                <a:latin typeface="Edwardian Script ITC" panose="030303020407070D0804" pitchFamily="66" charset="0"/>
              </a:rPr>
              <a:t>Girls of Greatness</a:t>
            </a:r>
            <a:endParaRPr lang="es-ES" altLang="en-US" sz="8000" b="1" dirty="0">
              <a:solidFill>
                <a:srgbClr val="660033"/>
              </a:solidFill>
              <a:latin typeface="Edwardian Script ITC" panose="030303020407070D0804" pitchFamily="66" charset="0"/>
            </a:endParaRPr>
          </a:p>
        </p:txBody>
      </p:sp>
      <p:sp>
        <p:nvSpPr>
          <p:cNvPr id="2213" name="Rectangle 165"/>
          <p:cNvSpPr>
            <a:spLocks noChangeArrowheads="1"/>
          </p:cNvSpPr>
          <p:nvPr/>
        </p:nvSpPr>
        <p:spPr bwMode="auto">
          <a:xfrm>
            <a:off x="2801542" y="1863330"/>
            <a:ext cx="3673078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2100" b="1" i="0" u="none" strike="noStrike" kern="1200" cap="none" spc="0" normalizeH="0" baseline="0" noProof="0" dirty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1042" y="2301711"/>
            <a:ext cx="742623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Next meeting: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Jan. 16, 2019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Period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Student Lounge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Open to Grades 9-12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476672"/>
            <a:ext cx="7134207" cy="160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6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349396" y="521437"/>
            <a:ext cx="9247526" cy="1532995"/>
          </a:xfrm>
        </p:spPr>
        <p:txBody>
          <a:bodyPr>
            <a:noAutofit/>
          </a:bodyPr>
          <a:lstStyle/>
          <a:p>
            <a:r>
              <a:rPr lang="en-US" sz="9600" dirty="0" smtClean="0">
                <a:latin typeface="Algerian" panose="04020705040A02060702" pitchFamily="82" charset="0"/>
              </a:rPr>
              <a:t>‘SEW’</a:t>
            </a:r>
            <a:r>
              <a:rPr lang="en-US" sz="7200" dirty="0" smtClean="0">
                <a:latin typeface="Algerian" panose="04020705040A02060702" pitchFamily="82" charset="0"/>
              </a:rPr>
              <a:t>CIAL CLUB</a:t>
            </a:r>
            <a:endParaRPr lang="en-US" sz="7200" dirty="0">
              <a:latin typeface="Algerian" panose="04020705040A020607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349396" y="2178599"/>
            <a:ext cx="9007497" cy="1405467"/>
          </a:xfrm>
        </p:spPr>
        <p:txBody>
          <a:bodyPr>
            <a:noAutofit/>
          </a:bodyPr>
          <a:lstStyle/>
          <a:p>
            <a:pPr algn="l"/>
            <a:r>
              <a:rPr lang="en-US" sz="5400" dirty="0" smtClean="0">
                <a:latin typeface="Algerian" panose="04020705040A02060702" pitchFamily="82" charset="0"/>
              </a:rPr>
              <a:t>                              MONDAYS </a:t>
            </a:r>
            <a:endParaRPr lang="en-US" sz="5400" dirty="0">
              <a:latin typeface="Algerian" panose="04020705040A02060702" pitchFamily="82" charset="0"/>
            </a:endParaRPr>
          </a:p>
          <a:p>
            <a:pPr algn="l"/>
            <a:r>
              <a:rPr lang="en-US" sz="5400" dirty="0" smtClean="0">
                <a:latin typeface="Algerian" panose="04020705040A02060702" pitchFamily="82" charset="0"/>
              </a:rPr>
              <a:t>                                 LUNCH</a:t>
            </a:r>
          </a:p>
          <a:p>
            <a:pPr algn="l"/>
            <a:r>
              <a:rPr lang="en-US" sz="5400" dirty="0" smtClean="0">
                <a:latin typeface="Algerian" panose="04020705040A02060702" pitchFamily="82" charset="0"/>
              </a:rPr>
              <a:t>                                 B230</a:t>
            </a:r>
          </a:p>
          <a:p>
            <a:r>
              <a:rPr lang="en-US" sz="4800" dirty="0" smtClean="0">
                <a:latin typeface="Algerian" panose="04020705040A02060702" pitchFamily="82" charset="0"/>
              </a:rPr>
              <a:t>MX. LAEWETZ</a:t>
            </a:r>
          </a:p>
          <a:p>
            <a:pPr algn="l"/>
            <a:r>
              <a:rPr lang="en-US" sz="4800" dirty="0" smtClean="0">
                <a:latin typeface="Algerian" panose="04020705040A02060702" pitchFamily="82" charset="0"/>
              </a:rPr>
              <a:t>            </a:t>
            </a:r>
            <a:r>
              <a:rPr lang="en-US" sz="2400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no experience required </a:t>
            </a:r>
            <a:endParaRPr lang="en-US" sz="24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7" name="AutoShape 2" descr="Image result for sewi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utoShape 4" descr="Image result for sewing machine"/>
          <p:cNvSpPr>
            <a:spLocks noChangeAspect="1" noChangeArrowheads="1"/>
          </p:cNvSpPr>
          <p:nvPr/>
        </p:nvSpPr>
        <p:spPr bwMode="auto">
          <a:xfrm>
            <a:off x="3657598" y="1964266"/>
            <a:ext cx="1619795" cy="16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utoShape 6" descr="Image result for sewing mach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29" y="2913728"/>
            <a:ext cx="3075938" cy="23670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159" y="279509"/>
            <a:ext cx="2659981" cy="39868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133" y="4544404"/>
            <a:ext cx="2910296" cy="19543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500" y="5436109"/>
            <a:ext cx="61187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Sew-bead-knit-crochet-cross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stitch and more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5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5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7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21818</TotalTime>
  <Words>371</Words>
  <Application>Microsoft Office PowerPoint</Application>
  <PresentationFormat>Widescreen</PresentationFormat>
  <Paragraphs>116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37" baseType="lpstr">
      <vt:lpstr>Adobe Gothic Std B</vt:lpstr>
      <vt:lpstr>Algerian</vt:lpstr>
      <vt:lpstr>Arial</vt:lpstr>
      <vt:lpstr>Arial Black</vt:lpstr>
      <vt:lpstr>Arial Rounded MT Bold</vt:lpstr>
      <vt:lpstr>Berlin Sans FB Demi</vt:lpstr>
      <vt:lpstr>Calibri</vt:lpstr>
      <vt:lpstr>Calibri Light</vt:lpstr>
      <vt:lpstr>Cooper Black</vt:lpstr>
      <vt:lpstr>Edwardian Script ITC</vt:lpstr>
      <vt:lpstr>Eras Bold ITC</vt:lpstr>
      <vt:lpstr>Franklin Gothic Demi Cond</vt:lpstr>
      <vt:lpstr>Impact</vt:lpstr>
      <vt:lpstr>Segoe UI Semibold</vt:lpstr>
      <vt:lpstr>Times New Roman</vt:lpstr>
      <vt:lpstr>Trebuchet MS</vt:lpstr>
      <vt:lpstr>Wingdings 3</vt:lpstr>
      <vt:lpstr>1_NewsPrint</vt:lpstr>
      <vt:lpstr>2_NewsPrint</vt:lpstr>
      <vt:lpstr>3_NewsPrint</vt:lpstr>
      <vt:lpstr>Facet</vt:lpstr>
      <vt:lpstr>1_Office Theme</vt:lpstr>
      <vt:lpstr>Celestial</vt:lpstr>
      <vt:lpstr>2_Diseño predeterminado</vt:lpstr>
      <vt:lpstr>PowerPoint Presentation</vt:lpstr>
      <vt:lpstr>PowerPoint Presentation</vt:lpstr>
      <vt:lpstr>PowerPoint Presentation</vt:lpstr>
      <vt:lpstr>PowerPoint Presentation</vt:lpstr>
      <vt:lpstr>Crusader Music Club</vt:lpstr>
      <vt:lpstr>PowerPoint Presentation</vt:lpstr>
      <vt:lpstr>PowerPoint Presentation</vt:lpstr>
      <vt:lpstr>Girls of Greatness</vt:lpstr>
      <vt:lpstr>‘SEW’CIAL CLUB</vt:lpstr>
      <vt:lpstr>Carlton Pantry</vt:lpstr>
      <vt:lpstr>PowerPoint Presentation</vt:lpstr>
      <vt:lpstr>Crusader Music Club</vt:lpstr>
      <vt:lpstr>PowerPoint Presentation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Charlene</dc:creator>
  <cp:lastModifiedBy>Palawaga, Rita</cp:lastModifiedBy>
  <cp:revision>678</cp:revision>
  <dcterms:created xsi:type="dcterms:W3CDTF">2018-08-20T20:03:04Z</dcterms:created>
  <dcterms:modified xsi:type="dcterms:W3CDTF">2019-01-08T22:06:32Z</dcterms:modified>
</cp:coreProperties>
</file>