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939" r:id="rId3"/>
    <p:sldMasterId id="2147484005" r:id="rId4"/>
    <p:sldMasterId id="2147484022" r:id="rId5"/>
    <p:sldMasterId id="2147484034" r:id="rId6"/>
    <p:sldMasterId id="2147484047" r:id="rId7"/>
  </p:sldMasterIdLst>
  <p:notesMasterIdLst>
    <p:notesMasterId r:id="rId20"/>
  </p:notesMasterIdLst>
  <p:sldIdLst>
    <p:sldId id="575" r:id="rId8"/>
    <p:sldId id="578" r:id="rId9"/>
    <p:sldId id="559" r:id="rId10"/>
    <p:sldId id="564" r:id="rId11"/>
    <p:sldId id="563" r:id="rId12"/>
    <p:sldId id="568" r:id="rId13"/>
    <p:sldId id="566" r:id="rId14"/>
    <p:sldId id="546" r:id="rId15"/>
    <p:sldId id="579" r:id="rId16"/>
    <p:sldId id="523" r:id="rId17"/>
    <p:sldId id="516" r:id="rId18"/>
    <p:sldId id="51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E2079"/>
    <a:srgbClr val="0929B3"/>
    <a:srgbClr val="F2F40A"/>
    <a:srgbClr val="C12C25"/>
    <a:srgbClr val="DD524B"/>
    <a:srgbClr val="9FE6FF"/>
    <a:srgbClr val="002B79"/>
    <a:srgbClr val="2B28BB"/>
    <a:srgbClr val="740000"/>
    <a:srgbClr val="B8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84" autoAdjust="0"/>
    <p:restoredTop sz="94660"/>
  </p:normalViewPr>
  <p:slideViewPr>
    <p:cSldViewPr snapToGrid="0">
      <p:cViewPr varScale="1">
        <p:scale>
          <a:sx n="87" d="100"/>
          <a:sy n="87" d="100"/>
        </p:scale>
        <p:origin x="216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1FF1CC-E24B-483D-B2AA-82398F1E6EAD}" type="datetimeFigureOut">
              <a:rPr lang="en-US" smtClean="0"/>
              <a:t>12/20/2018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30B15E-669A-4EC6-82B0-8FE67CE39C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302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88874B-FE22-41A0-8249-45C690F079C5}" type="slidenum">
              <a:rPr kumimoji="0" lang="en-C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CA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90641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44093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36320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6000" y="3200400"/>
            <a:ext cx="100584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6000" y="4724400"/>
            <a:ext cx="9144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2018-12-20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432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685800"/>
            <a:ext cx="9652000" cy="38862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2018-12-20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248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6000" y="685857"/>
            <a:ext cx="2438400" cy="54101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4400" y="685801"/>
            <a:ext cx="7620000" cy="48768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2018-12-20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2837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36320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6000" y="3200400"/>
            <a:ext cx="100584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6000" y="4724400"/>
            <a:ext cx="9144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2018-12-20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319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2018-12-20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8426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36320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3276600"/>
            <a:ext cx="100584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4953000"/>
            <a:ext cx="9144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2018-12-20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1348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0" y="609601"/>
            <a:ext cx="4876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609601"/>
            <a:ext cx="4876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2018-12-20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2902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1936" y="609600"/>
            <a:ext cx="48768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1936" y="1329264"/>
            <a:ext cx="4876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36" y="609600"/>
            <a:ext cx="48768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36" y="1329264"/>
            <a:ext cx="4876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2018-12-20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011936" y="1249362"/>
            <a:ext cx="487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193536" y="1249362"/>
            <a:ext cx="487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66076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2018-12-20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3226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2018-12-20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3807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4572000"/>
            <a:ext cx="904646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7821" y="457207"/>
            <a:ext cx="6126579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03" y="457200"/>
            <a:ext cx="3564876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2018-12-20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2871259" y="2514339"/>
            <a:ext cx="3810000" cy="2117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3540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2018-12-20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1406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1936" y="4572000"/>
            <a:ext cx="904646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36320" y="457200"/>
            <a:ext cx="100584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33856" y="3505200"/>
            <a:ext cx="98552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2018-12-20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4659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685800"/>
            <a:ext cx="9652000" cy="38862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2018-12-20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78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6000" y="685808"/>
            <a:ext cx="2438400" cy="54101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4400" y="685801"/>
            <a:ext cx="7620000" cy="48768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2018-12-20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1451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36320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6000" y="3200400"/>
            <a:ext cx="100584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16000" y="4724400"/>
            <a:ext cx="9144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2018-12-20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8483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2018-12-20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0306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36320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3276600"/>
            <a:ext cx="100584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4953000"/>
            <a:ext cx="9144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1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2018-12-20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1235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0" y="609601"/>
            <a:ext cx="4876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609601"/>
            <a:ext cx="4876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2018-12-20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75846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1936" y="609605"/>
            <a:ext cx="4876800" cy="639763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1936" y="1329264"/>
            <a:ext cx="4876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36" y="609605"/>
            <a:ext cx="4876800" cy="639763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36" y="1329264"/>
            <a:ext cx="4876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2018-12-20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011936" y="1249363"/>
            <a:ext cx="487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193536" y="1249363"/>
            <a:ext cx="487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00062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2018-12-20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7363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2018-12-20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821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36320" y="0"/>
            <a:ext cx="100584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3276600"/>
            <a:ext cx="100584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4953000"/>
            <a:ext cx="9144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2018-12-20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72735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4572000"/>
            <a:ext cx="904646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7821" y="457257"/>
            <a:ext cx="6126579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87" y="457200"/>
            <a:ext cx="3564876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2018-12-20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2871259" y="2514347"/>
            <a:ext cx="3810000" cy="2117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1898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1936" y="4572000"/>
            <a:ext cx="904646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36320" y="457200"/>
            <a:ext cx="100584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33856" y="3505253"/>
            <a:ext cx="9855200" cy="804863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2018-12-20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5872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19200" y="685800"/>
            <a:ext cx="9652000" cy="38862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2018-12-20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1415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6000" y="685859"/>
            <a:ext cx="2438400" cy="541019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54400" y="685801"/>
            <a:ext cx="7620000" cy="4876800"/>
          </a:xfrm>
        </p:spPr>
        <p:txBody>
          <a:bodyPr vert="eaVert" anchor="t" anchorCtr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2018-12-20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36827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5712A-E38D-45EC-8E8D-F38CB65616AB}" type="datetimeFigureOut">
              <a:rPr lang="en-US" smtClean="0"/>
              <a:t>12/20/2018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C1C98-21D0-4B8E-865B-0C2B77546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5086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5712A-E38D-45EC-8E8D-F38CB65616AB}" type="datetimeFigureOut">
              <a:rPr lang="en-US" smtClean="0"/>
              <a:t>12/20/2018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C1C98-21D0-4B8E-865B-0C2B77546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1521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5712A-E38D-45EC-8E8D-F38CB65616AB}" type="datetimeFigureOut">
              <a:rPr lang="en-US" smtClean="0"/>
              <a:t>12/20/2018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C1C98-21D0-4B8E-865B-0C2B77546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432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5712A-E38D-45EC-8E8D-F38CB65616AB}" type="datetimeFigureOut">
              <a:rPr lang="en-US" smtClean="0"/>
              <a:t>12/20/2018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C1C98-21D0-4B8E-865B-0C2B77546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2979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5712A-E38D-45EC-8E8D-F38CB65616AB}" type="datetimeFigureOut">
              <a:rPr lang="en-US" smtClean="0"/>
              <a:t>12/20/2018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C1C98-21D0-4B8E-865B-0C2B77546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41582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5712A-E38D-45EC-8E8D-F38CB65616AB}" type="datetimeFigureOut">
              <a:rPr lang="en-US" smtClean="0"/>
              <a:t>12/20/2018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C1C98-21D0-4B8E-865B-0C2B77546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649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16000" y="609601"/>
            <a:ext cx="4876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609601"/>
            <a:ext cx="48768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2018-12-20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9531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5712A-E38D-45EC-8E8D-F38CB65616AB}" type="datetimeFigureOut">
              <a:rPr lang="en-US" smtClean="0"/>
              <a:t>12/20/2018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C1C98-21D0-4B8E-865B-0C2B77546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0591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5712A-E38D-45EC-8E8D-F38CB65616AB}" type="datetimeFigureOut">
              <a:rPr lang="en-US" smtClean="0"/>
              <a:t>12/20/2018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C1C98-21D0-4B8E-865B-0C2B77546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4300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5712A-E38D-45EC-8E8D-F38CB65616AB}" type="datetimeFigureOut">
              <a:rPr lang="en-US" smtClean="0"/>
              <a:t>12/20/2018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C1C98-21D0-4B8E-865B-0C2B77546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6665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5712A-E38D-45EC-8E8D-F38CB65616AB}" type="datetimeFigureOut">
              <a:rPr lang="en-US" smtClean="0"/>
              <a:t>12/20/2018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C1C98-21D0-4B8E-865B-0C2B77546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0753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5712A-E38D-45EC-8E8D-F38CB65616AB}" type="datetimeFigureOut">
              <a:rPr lang="en-US" smtClean="0"/>
              <a:t>12/20/2018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C1C98-21D0-4B8E-865B-0C2B775460A3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570794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5712A-E38D-45EC-8E8D-F38CB65616AB}" type="datetimeFigureOut">
              <a:rPr lang="en-US" smtClean="0"/>
              <a:t>12/20/2018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C1C98-21D0-4B8E-865B-0C2B77546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6609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5712A-E38D-45EC-8E8D-F38CB65616AB}" type="datetimeFigureOut">
              <a:rPr lang="en-US" smtClean="0"/>
              <a:t>12/20/2018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C1C98-21D0-4B8E-865B-0C2B775460A3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617119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5712A-E38D-45EC-8E8D-F38CB65616AB}" type="datetimeFigureOut">
              <a:rPr lang="en-US" smtClean="0"/>
              <a:t>12/20/2018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C1C98-21D0-4B8E-865B-0C2B77546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7275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5712A-E38D-45EC-8E8D-F38CB65616AB}" type="datetimeFigureOut">
              <a:rPr lang="en-US" smtClean="0"/>
              <a:t>12/20/2018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C1C98-21D0-4B8E-865B-0C2B77546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2872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D5712A-E38D-45EC-8E8D-F38CB65616AB}" type="datetimeFigureOut">
              <a:rPr lang="en-US" smtClean="0"/>
              <a:t>12/20/2018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9C1C98-21D0-4B8E-865B-0C2B77546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169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1936" y="609605"/>
            <a:ext cx="4876800" cy="639763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11936" y="1329264"/>
            <a:ext cx="4876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36" y="609605"/>
            <a:ext cx="4876800" cy="639763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36" y="1329264"/>
            <a:ext cx="48768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2018-12-20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011936" y="1249363"/>
            <a:ext cx="487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193536" y="1249363"/>
            <a:ext cx="4876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529262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60271109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9581814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963309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9124417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3936005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6857010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32920833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6519831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29608897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38800" y="304803"/>
            <a:ext cx="5486400" cy="2514599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38800" y="2895600"/>
            <a:ext cx="5486400" cy="914400"/>
          </a:xfrm>
        </p:spPr>
        <p:txBody>
          <a:bodyPr/>
          <a:lstStyle>
            <a:lvl1pPr marL="0" indent="0" algn="l">
              <a:spcBef>
                <a:spcPts val="1200"/>
              </a:spcBef>
              <a:buNone/>
              <a:defRPr sz="2400">
                <a:solidFill>
                  <a:schemeClr val="bg2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9547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2018-12-20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28954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2EC29-B8C5-4C7A-B6DA-418494D5CB2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12/20/2018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43838-BFF5-400C-B067-3DF4A5F395D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8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0451" y="1676401"/>
            <a:ext cx="10058400" cy="175260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0451" y="3581400"/>
            <a:ext cx="10058400" cy="1143000"/>
          </a:xfrm>
        </p:spPr>
        <p:txBody>
          <a:bodyPr/>
          <a:lstStyle>
            <a:lvl1pPr marL="0" indent="0">
              <a:spcBef>
                <a:spcPts val="1200"/>
              </a:spcBef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2EC29-B8C5-4C7A-B6DA-418494D5CB2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12/20/2018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43838-BFF5-400C-B067-3DF4A5F395D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07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676401"/>
            <a:ext cx="4846320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8880" y="1676401"/>
            <a:ext cx="4846320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2EC29-B8C5-4C7A-B6DA-418494D5CB2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12/20/2018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43838-BFF5-400C-B067-3DF4A5F395D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808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681163"/>
            <a:ext cx="4846320" cy="823912"/>
          </a:xfrm>
        </p:spPr>
        <p:txBody>
          <a:bodyPr anchor="ctr"/>
          <a:lstStyle>
            <a:lvl1pPr marL="0" indent="0">
              <a:buNone/>
              <a:defRPr sz="2400" b="0">
                <a:solidFill>
                  <a:schemeClr val="bg2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6800" y="2505077"/>
            <a:ext cx="4846320" cy="3514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8880" y="1681163"/>
            <a:ext cx="4846320" cy="823912"/>
          </a:xfrm>
        </p:spPr>
        <p:txBody>
          <a:bodyPr anchor="ctr"/>
          <a:lstStyle>
            <a:lvl1pPr marL="0" indent="0">
              <a:buNone/>
              <a:defRPr sz="2400" b="0">
                <a:solidFill>
                  <a:schemeClr val="bg2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8880" y="2505077"/>
            <a:ext cx="4846320" cy="3514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2EC29-B8C5-4C7A-B6DA-418494D5CB2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12/20/2018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43838-BFF5-400C-B067-3DF4A5F395D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2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2EC29-B8C5-4C7A-B6DA-418494D5CB2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12/20/2018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43838-BFF5-400C-B067-3DF4A5F395D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889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2EC29-B8C5-4C7A-B6DA-418494D5CB2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12/20/2018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43838-BFF5-400C-B067-3DF4A5F395D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78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7467600" cy="6858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0" y="838200"/>
            <a:ext cx="3657600" cy="21336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838202"/>
            <a:ext cx="6172200" cy="518160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24801" y="3124200"/>
            <a:ext cx="3657600" cy="28956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83746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239000" y="0"/>
            <a:ext cx="228600" cy="68580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24800" y="838200"/>
            <a:ext cx="3657600" cy="21336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924801" y="3124200"/>
            <a:ext cx="3657600" cy="28956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7239000" cy="6858000"/>
          </a:xfrm>
          <a:solidFill>
            <a:schemeClr val="bg1"/>
          </a:solidFill>
        </p:spPr>
        <p:txBody>
          <a:bodyPr tIns="36576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317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2EC29-B8C5-4C7A-B6DA-418494D5CB2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12/20/2018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43838-BFF5-400C-B067-3DF4A5F395D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15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6400" y="365127"/>
            <a:ext cx="1828800" cy="56546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365127"/>
            <a:ext cx="8001000" cy="56546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62EC29-B8C5-4C7A-B6DA-418494D5CB2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12/20/2018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43838-BFF5-400C-B067-3DF4A5F395D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07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2018-12-20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26087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706523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55152-0358-492C-8899-4CB3E18FC6AA}" type="datetimeFigureOut">
              <a:rPr lang="en-US" smtClean="0"/>
              <a:t>12/20/2018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04879-13D5-4564-8B6F-D5724650D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21447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55152-0358-492C-8899-4CB3E18FC6AA}" type="datetimeFigureOut">
              <a:rPr lang="en-US" smtClean="0"/>
              <a:t>12/20/2018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04879-13D5-4564-8B6F-D5724650D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16836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55152-0358-492C-8899-4CB3E18FC6AA}" type="datetimeFigureOut">
              <a:rPr lang="en-US" smtClean="0"/>
              <a:t>12/20/2018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04879-13D5-4564-8B6F-D5724650D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25960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55152-0358-492C-8899-4CB3E18FC6AA}" type="datetimeFigureOut">
              <a:rPr lang="en-US" smtClean="0"/>
              <a:t>12/20/2018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04879-13D5-4564-8B6F-D5724650D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60542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55152-0358-492C-8899-4CB3E18FC6AA}" type="datetimeFigureOut">
              <a:rPr lang="en-US" smtClean="0"/>
              <a:t>12/20/2018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04879-13D5-4564-8B6F-D5724650D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47559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55152-0358-492C-8899-4CB3E18FC6AA}" type="datetimeFigureOut">
              <a:rPr lang="en-US" smtClean="0"/>
              <a:t>12/20/2018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04879-13D5-4564-8B6F-D5724650D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04091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55152-0358-492C-8899-4CB3E18FC6AA}" type="datetimeFigureOut">
              <a:rPr lang="en-US" smtClean="0"/>
              <a:t>12/20/2018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04879-13D5-4564-8B6F-D5724650D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83555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55152-0358-492C-8899-4CB3E18FC6AA}" type="datetimeFigureOut">
              <a:rPr lang="en-US" smtClean="0"/>
              <a:t>12/20/2018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04879-13D5-4564-8B6F-D5724650D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85093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55152-0358-492C-8899-4CB3E18FC6AA}" type="datetimeFigureOut">
              <a:rPr lang="en-US" smtClean="0"/>
              <a:t>12/20/2018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04879-13D5-4564-8B6F-D5724650D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122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4572000"/>
            <a:ext cx="904646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7821" y="457254"/>
            <a:ext cx="6126579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16087" y="457200"/>
            <a:ext cx="3564876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2018-12-20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2871259" y="2514345"/>
            <a:ext cx="3810000" cy="2117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61660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55152-0358-492C-8899-4CB3E18FC6AA}" type="datetimeFigureOut">
              <a:rPr lang="en-US" smtClean="0"/>
              <a:t>12/20/2018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04879-13D5-4564-8B6F-D5724650D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43845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A55152-0358-492C-8899-4CB3E18FC6AA}" type="datetimeFigureOut">
              <a:rPr lang="en-US" smtClean="0"/>
              <a:t>12/20/2018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804879-13D5-4564-8B6F-D5724650D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454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1936" y="4572000"/>
            <a:ext cx="9046464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36320" y="457200"/>
            <a:ext cx="100584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33856" y="3505250"/>
            <a:ext cx="9855200" cy="804863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2018-12-20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122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5" Type="http://schemas.openxmlformats.org/officeDocument/2006/relationships/slideLayout" Target="../slideLayouts/slideLayout54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000" y="4572000"/>
            <a:ext cx="90424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685800"/>
            <a:ext cx="100584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31200" y="620879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2018-12-20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16039" y="6208795"/>
            <a:ext cx="64984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00" y="5687587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6320" y="0"/>
            <a:ext cx="100584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818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000" y="4572000"/>
            <a:ext cx="90424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685800"/>
            <a:ext cx="100584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31200" y="620878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2018-12-20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15999" y="6208783"/>
            <a:ext cx="64984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00" y="5687575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6320" y="0"/>
            <a:ext cx="100584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158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16000" y="4572000"/>
            <a:ext cx="90424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16000" y="685800"/>
            <a:ext cx="100584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31200" y="620879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4878B726-D82A-4DDF-B2F8-A1DEA057B79D}" type="datetimeFigureOut">
              <a:rPr lang="en-CA" smtClean="0">
                <a:solidFill>
                  <a:srgbClr val="303030">
                    <a:lumMod val="90000"/>
                    <a:lumOff val="10000"/>
                  </a:srgbClr>
                </a:solidFill>
              </a:rPr>
              <a:pPr/>
              <a:t>2018-12-20</a:t>
            </a:fld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16039" y="6208796"/>
            <a:ext cx="649849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endParaRPr lang="en-CA">
              <a:solidFill>
                <a:srgbClr val="303030">
                  <a:lumMod val="90000"/>
                  <a:lumOff val="1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00" y="5687588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E3CFFED7-88F5-4570-A25B-C7F510670CA0}" type="slidenum">
              <a:rPr lang="en-CA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en-CA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36320" y="0"/>
            <a:ext cx="100584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36320" y="6172200"/>
            <a:ext cx="100584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466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</p:sldLayoutIdLst>
  <p:txStyles>
    <p:titleStyle>
      <a:lvl1pPr algn="l" defTabSz="914354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06" indent="-274306" algn="l" defTabSz="914354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30" indent="-274306" algn="l" defTabSz="914354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37" indent="-228589" algn="l" defTabSz="914354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2942" indent="-228589" algn="l" defTabSz="914354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532" indent="-228589" algn="l" defTabSz="914354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838" indent="-228589" algn="l" defTabSz="914354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856" indent="-228589" algn="l" defTabSz="914354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450" indent="-228589" algn="l" defTabSz="914354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757" indent="-228589" algn="l" defTabSz="914354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D5712A-E38D-45EC-8E8D-F38CB65616AB}" type="datetimeFigureOut">
              <a:rPr lang="en-US" smtClean="0"/>
              <a:t>12/20/2018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689C1C98-21D0-4B8E-865B-0C2B775460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560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6" r:id="rId1"/>
    <p:sldLayoutId id="2147484007" r:id="rId2"/>
    <p:sldLayoutId id="2147484008" r:id="rId3"/>
    <p:sldLayoutId id="2147484009" r:id="rId4"/>
    <p:sldLayoutId id="2147484010" r:id="rId5"/>
    <p:sldLayoutId id="2147484011" r:id="rId6"/>
    <p:sldLayoutId id="2147484012" r:id="rId7"/>
    <p:sldLayoutId id="2147484013" r:id="rId8"/>
    <p:sldLayoutId id="2147484014" r:id="rId9"/>
    <p:sldLayoutId id="2147484015" r:id="rId10"/>
    <p:sldLayoutId id="2147484016" r:id="rId11"/>
    <p:sldLayoutId id="2147484017" r:id="rId12"/>
    <p:sldLayoutId id="2147484018" r:id="rId13"/>
    <p:sldLayoutId id="2147484019" r:id="rId14"/>
    <p:sldLayoutId id="2147484020" r:id="rId15"/>
    <p:sldLayoutId id="214748402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1443978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23" r:id="rId1"/>
    <p:sldLayoutId id="2147484025" r:id="rId2"/>
    <p:sldLayoutId id="2147484026" r:id="rId3"/>
    <p:sldLayoutId id="2147484027" r:id="rId4"/>
    <p:sldLayoutId id="2147484028" r:id="rId5"/>
    <p:sldLayoutId id="2147484029" r:id="rId6"/>
    <p:sldLayoutId id="2147484030" r:id="rId7"/>
    <p:sldLayoutId id="2147484031" r:id="rId8"/>
    <p:sldLayoutId id="2147484032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304800"/>
            <a:ext cx="100584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676400"/>
            <a:ext cx="100584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34400" y="6392562"/>
            <a:ext cx="1295400" cy="1809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2EC29-B8C5-4C7A-B6DA-418494D5CB21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12/20/2018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70920" y="6392562"/>
            <a:ext cx="7082481" cy="1809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058400" y="6392562"/>
            <a:ext cx="1066800" cy="18097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043838-BFF5-400C-B067-3DF4A5F395D6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54813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35" r:id="rId1"/>
    <p:sldLayoutId id="2147484036" r:id="rId2"/>
    <p:sldLayoutId id="2147484037" r:id="rId3"/>
    <p:sldLayoutId id="2147484038" r:id="rId4"/>
    <p:sldLayoutId id="2147484039" r:id="rId5"/>
    <p:sldLayoutId id="2147484040" r:id="rId6"/>
    <p:sldLayoutId id="2147484041" r:id="rId7"/>
    <p:sldLayoutId id="2147484042" r:id="rId8"/>
    <p:sldLayoutId id="2147484043" r:id="rId9"/>
    <p:sldLayoutId id="2147484044" r:id="rId10"/>
    <p:sldLayoutId id="2147484045" r:id="rId11"/>
    <p:sldLayoutId id="2147484046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7724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5156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87452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2316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512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A55152-0358-492C-8899-4CB3E18FC6AA}" type="datetimeFigureOut">
              <a:rPr lang="en-US" smtClean="0"/>
              <a:t>12/20/2018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804879-13D5-4564-8B6F-D5724650DE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7686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48" r:id="rId1"/>
    <p:sldLayoutId id="2147484049" r:id="rId2"/>
    <p:sldLayoutId id="2147484050" r:id="rId3"/>
    <p:sldLayoutId id="2147484051" r:id="rId4"/>
    <p:sldLayoutId id="2147484052" r:id="rId5"/>
    <p:sldLayoutId id="2147484053" r:id="rId6"/>
    <p:sldLayoutId id="2147484054" r:id="rId7"/>
    <p:sldLayoutId id="2147484055" r:id="rId8"/>
    <p:sldLayoutId id="2147484056" r:id="rId9"/>
    <p:sldLayoutId id="2147484057" r:id="rId10"/>
    <p:sldLayoutId id="214748405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12.png"/><Relationship Id="rId11" Type="http://schemas.microsoft.com/office/2007/relationships/hdphoto" Target="../media/hdphoto2.wdp"/><Relationship Id="rId5" Type="http://schemas.openxmlformats.org/officeDocument/2006/relationships/image" Target="../media/image11.png"/><Relationship Id="rId10" Type="http://schemas.openxmlformats.org/officeDocument/2006/relationships/image" Target="../media/image15.png"/><Relationship Id="rId4" Type="http://schemas.openxmlformats.org/officeDocument/2006/relationships/image" Target="../media/image10.png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24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12" Type="http://schemas.openxmlformats.org/officeDocument/2006/relationships/image" Target="../media/image2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11" Type="http://schemas.microsoft.com/office/2007/relationships/hdphoto" Target="../media/hdphoto5.wdp"/><Relationship Id="rId5" Type="http://schemas.microsoft.com/office/2007/relationships/hdphoto" Target="../media/hdphoto3.wdp"/><Relationship Id="rId10" Type="http://schemas.openxmlformats.org/officeDocument/2006/relationships/image" Target="../media/image22.png"/><Relationship Id="rId4" Type="http://schemas.openxmlformats.org/officeDocument/2006/relationships/image" Target="../media/image18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9.png"/><Relationship Id="rId5" Type="http://schemas.microsoft.com/office/2007/relationships/hdphoto" Target="../media/hdphoto7.wdp"/><Relationship Id="rId4" Type="http://schemas.openxmlformats.org/officeDocument/2006/relationships/image" Target="../media/image28.png"/><Relationship Id="rId9" Type="http://schemas.microsoft.com/office/2007/relationships/hdphoto" Target="../media/hdphoto9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0.xml"/><Relationship Id="rId6" Type="http://schemas.microsoft.com/office/2007/relationships/hdphoto" Target="../media/hdphoto11.wdp"/><Relationship Id="rId5" Type="http://schemas.openxmlformats.org/officeDocument/2006/relationships/image" Target="../media/image33.png"/><Relationship Id="rId4" Type="http://schemas.microsoft.com/office/2007/relationships/hdphoto" Target="../media/hdphoto10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microsoft.com/office/2007/relationships/hdphoto" Target="../media/hdphoto13.wdp"/><Relationship Id="rId7" Type="http://schemas.microsoft.com/office/2007/relationships/hdphoto" Target="../media/hdphoto15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7.png"/><Relationship Id="rId11" Type="http://schemas.microsoft.com/office/2007/relationships/hdphoto" Target="../media/hdphoto17.wdp"/><Relationship Id="rId5" Type="http://schemas.microsoft.com/office/2007/relationships/hdphoto" Target="../media/hdphoto14.wdp"/><Relationship Id="rId10" Type="http://schemas.openxmlformats.org/officeDocument/2006/relationships/image" Target="../media/image39.png"/><Relationship Id="rId4" Type="http://schemas.openxmlformats.org/officeDocument/2006/relationships/image" Target="../media/image36.png"/><Relationship Id="rId9" Type="http://schemas.microsoft.com/office/2007/relationships/hdphoto" Target="../media/hdphoto16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-9324" t="-747" r="9324" b="747"/>
          <a:stretch/>
        </p:blipFill>
        <p:spPr>
          <a:xfrm flipH="1">
            <a:off x="-1752872" y="-16424"/>
            <a:ext cx="15445718" cy="7533456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0043178"/>
              </p:ext>
            </p:extLst>
          </p:nvPr>
        </p:nvGraphicFramePr>
        <p:xfrm>
          <a:off x="1919536" y="2181162"/>
          <a:ext cx="8280920" cy="4335375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2003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805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98050"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3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Friday Dec. 21, 2018 </a:t>
                      </a:r>
                    </a:p>
                  </a:txBody>
                  <a:tcPr marL="91477" marR="91477" marT="45711" marB="45711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CA" sz="240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91477" marR="91477" marT="45711" marB="45711">
                    <a:solidFill>
                      <a:srgbClr val="9D83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2141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Period 1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      8:55 – 9:58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4803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Period 2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baseline="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    10:03 – 11:08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59456">
                <a:tc>
                  <a:txBody>
                    <a:bodyPr/>
                    <a:lstStyle/>
                    <a:p>
                      <a:pPr algn="ctr"/>
                      <a:r>
                        <a:rPr lang="en-CA" sz="400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Period 3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    11:13- 12:16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2141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Period 4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      1:05 -2:08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72141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Period</a:t>
                      </a:r>
                      <a:r>
                        <a:rPr lang="en-US" sz="4000" baseline="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 5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4000" dirty="0" smtClean="0">
                          <a:latin typeface="Arial Rounded MT Bold" panose="020F0704030504030204" pitchFamily="34" charset="0"/>
                          <a:cs typeface="Segoe UI Semibold" panose="020B0702040204020203" pitchFamily="34" charset="0"/>
                        </a:rPr>
                        <a:t>      2:13 – 3:16</a:t>
                      </a:r>
                      <a:endParaRPr lang="en-CA" sz="4000" dirty="0">
                        <a:latin typeface="Arial Rounded MT Bold" panose="020F0704030504030204" pitchFamily="34" charset="0"/>
                        <a:cs typeface="Segoe UI Semibold" panose="020B0702040204020203" pitchFamily="34" charset="0"/>
                      </a:endParaRPr>
                    </a:p>
                  </a:txBody>
                  <a:tcPr marL="91477" marR="91477" marT="45711" marB="45711" anchor="ctr"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409694" y="922954"/>
            <a:ext cx="11235961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-10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Impact"/>
                <a:ea typeface="+mn-ea"/>
                <a:cs typeface="+mn-cs"/>
              </a:rPr>
              <a:t>              Todays Class Times 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384720" y="229067"/>
            <a:ext cx="128897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-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Carlton </a:t>
            </a:r>
            <a:r>
              <a:rPr kumimoji="0" lang="en-US" sz="3600" b="0" i="0" u="none" strike="noStrike" kern="1200" cap="none" spc="-10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Comprehensive Public </a:t>
            </a:r>
            <a:r>
              <a:rPr kumimoji="0" lang="en-US" sz="3600" b="0" i="0" u="none" strike="noStrike" kern="1200" cap="none" spc="-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High School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151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8000">
              <a:schemeClr val="accent1">
                <a:lumMod val="0"/>
                <a:lumOff val="100000"/>
              </a:schemeClr>
            </a:gs>
            <a:gs pos="81000">
              <a:srgbClr val="D1E8B2"/>
            </a:gs>
            <a:gs pos="100000">
              <a:srgbClr val="A1D062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28268" y="468591"/>
            <a:ext cx="120637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Bold ITC" panose="020B0907030504020204" pitchFamily="34" charset="0"/>
                <a:ea typeface="+mn-ea"/>
                <a:cs typeface="Arial"/>
                <a:sym typeface="Arial"/>
              </a:rPr>
              <a:t> Problems signing into Students Achieve? 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Eras Bold ITC" panose="020B0907030504020204" pitchFamily="34" charset="0"/>
              <a:ea typeface="+mn-ea"/>
              <a:cs typeface="Arial"/>
              <a:sym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843390" y="1836693"/>
            <a:ext cx="316705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AD0101"/>
                </a:solidFill>
                <a:effectLst/>
                <a:uLnTx/>
                <a:uFillTx/>
                <a:latin typeface="Eras Bold ITC" panose="020B0907030504020204" pitchFamily="34" charset="0"/>
                <a:ea typeface="+mn-ea"/>
                <a:cs typeface="Arial"/>
                <a:sym typeface="Arial"/>
              </a:rPr>
              <a:t>Refresh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Eras Bold ITC" panose="020B0907030504020204" pitchFamily="34" charset="0"/>
                <a:ea typeface="+mn-ea"/>
                <a:cs typeface="Arial"/>
                <a:sym typeface="Arial"/>
              </a:rPr>
              <a:t> 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AD0101"/>
                </a:solidFill>
                <a:effectLst/>
                <a:uLnTx/>
                <a:uFillTx/>
                <a:latin typeface="Eras Bold ITC" panose="020B0907030504020204" pitchFamily="34" charset="0"/>
                <a:ea typeface="+mn-ea"/>
                <a:cs typeface="Arial"/>
                <a:sym typeface="Arial"/>
              </a:rPr>
              <a:t>and log in again.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055440" y="4677208"/>
            <a:ext cx="93714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Bold ITC" panose="020B0907030504020204" pitchFamily="34" charset="0"/>
                <a:ea typeface="+mn-ea"/>
                <a:cs typeface="Arial"/>
                <a:sym typeface="Arial"/>
              </a:rPr>
              <a:t>**Forgot your password?  See the Learning Commons Staff.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392" y="5474238"/>
            <a:ext cx="11326849" cy="12350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6680" y="1834010"/>
            <a:ext cx="6055117" cy="2123401"/>
          </a:xfrm>
          <a:prstGeom prst="rect">
            <a:avLst/>
          </a:prstGeom>
        </p:spPr>
      </p:pic>
      <p:sp>
        <p:nvSpPr>
          <p:cNvPr id="18" name="Notched Right Arrow 17"/>
          <p:cNvSpPr/>
          <p:nvPr/>
        </p:nvSpPr>
        <p:spPr>
          <a:xfrm rot="20897163" flipH="1">
            <a:off x="8138091" y="2228391"/>
            <a:ext cx="794725" cy="336336"/>
          </a:xfrm>
          <a:prstGeom prst="notchedRightArrow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  <a:sym typeface="Arial"/>
            </a:endParaRPr>
          </a:p>
        </p:txBody>
      </p:sp>
      <p:sp>
        <p:nvSpPr>
          <p:cNvPr id="5" name="Oval 4"/>
          <p:cNvSpPr/>
          <p:nvPr/>
        </p:nvSpPr>
        <p:spPr>
          <a:xfrm>
            <a:off x="4196710" y="2180167"/>
            <a:ext cx="2232248" cy="761143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864181" y="2256525"/>
            <a:ext cx="2257882" cy="42066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8268" y="1077530"/>
            <a:ext cx="2531462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Eras Bold ITC" panose="020B0907030504020204" pitchFamily="34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D0F0E"/>
                </a:solidFill>
                <a:effectLst/>
                <a:uLnTx/>
                <a:uFillTx/>
                <a:latin typeface="Eras Bold ITC" panose="020B0907030504020204" pitchFamily="34" charset="0"/>
                <a:ea typeface="+mn-ea"/>
                <a:cs typeface="+mn-cs"/>
              </a:rPr>
              <a:t>Check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D0F0E"/>
                </a:solidFill>
                <a:effectLst/>
                <a:uLnTx/>
                <a:uFillTx/>
                <a:latin typeface="Eras Bold ITC" panose="020B0907030504020204" pitchFamily="34" charset="0"/>
                <a:ea typeface="+mn-ea"/>
                <a:cs typeface="+mn-cs"/>
              </a:rPr>
              <a:t>address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9D0F0E"/>
              </a:solidFill>
              <a:effectLst/>
              <a:uLnTx/>
              <a:uFillTx/>
              <a:latin typeface="Eras Bold ITC" panose="020B0907030504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683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D7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96477" cy="72380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l="26350"/>
          <a:stretch/>
        </p:blipFill>
        <p:spPr>
          <a:xfrm>
            <a:off x="4836405" y="1788457"/>
            <a:ext cx="7355595" cy="42358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8394" y="0"/>
            <a:ext cx="4833957" cy="1600200"/>
          </a:xfrm>
          <a:noFill/>
        </p:spPr>
        <p:txBody>
          <a:bodyPr>
            <a:normAutofit/>
          </a:bodyPr>
          <a:lstStyle/>
          <a:p>
            <a:r>
              <a:rPr lang="en-US" sz="9600" dirty="0" smtClean="0">
                <a:solidFill>
                  <a:schemeClr val="bg1"/>
                </a:solidFill>
              </a:rPr>
              <a:t>FUTSAL!!!</a:t>
            </a:r>
            <a:endParaRPr lang="en-US" sz="9600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2506" y="2896463"/>
            <a:ext cx="12123971" cy="248981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Gold Gym </a:t>
            </a:r>
          </a:p>
          <a:p>
            <a:pPr marL="0" indent="0">
              <a:buNone/>
            </a:pP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Tuesdays &amp;</a:t>
            </a:r>
          </a:p>
          <a:p>
            <a:pPr marL="0" indent="0">
              <a:buNone/>
            </a:pP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Thursdays</a:t>
            </a:r>
          </a:p>
          <a:p>
            <a:pPr marL="0" indent="0">
              <a:buNone/>
            </a:pP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3:30- 4:45</a:t>
            </a:r>
          </a:p>
          <a:p>
            <a:pPr marL="0" indent="0">
              <a:buNone/>
            </a:pP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28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2800" b="1" dirty="0" smtClean="0">
                <a:solidFill>
                  <a:schemeClr val="bg1"/>
                </a:solidFill>
              </a:rPr>
              <a:t>For more info see:  Mr. </a:t>
            </a:r>
            <a:r>
              <a:rPr lang="en-US" sz="2800" b="1" dirty="0">
                <a:solidFill>
                  <a:schemeClr val="bg1"/>
                </a:solidFill>
              </a:rPr>
              <a:t>C</a:t>
            </a:r>
            <a:r>
              <a:rPr lang="en-US" sz="2800" b="1" dirty="0" smtClean="0">
                <a:solidFill>
                  <a:schemeClr val="bg1"/>
                </a:solidFill>
              </a:rPr>
              <a:t>orrea in the SWIS Office Mr. </a:t>
            </a:r>
            <a:r>
              <a:rPr lang="en-US" sz="2800" b="1" dirty="0" err="1" smtClean="0">
                <a:solidFill>
                  <a:schemeClr val="bg1"/>
                </a:solidFill>
              </a:rPr>
              <a:t>Odnokon</a:t>
            </a:r>
            <a:r>
              <a:rPr lang="en-US" sz="2800" b="1" dirty="0" smtClean="0">
                <a:solidFill>
                  <a:schemeClr val="bg1"/>
                </a:solidFill>
              </a:rPr>
              <a:t> in CPAC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026588" y="6858000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Dec. 21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7143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3E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5721772" cy="514801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121" t="-1579" r="8175" b="22315"/>
          <a:stretch/>
        </p:blipFill>
        <p:spPr>
          <a:xfrm>
            <a:off x="-180109" y="-342250"/>
            <a:ext cx="12372109" cy="535759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1965335"/>
            <a:ext cx="8395855" cy="4339650"/>
          </a:xfrm>
          <a:prstGeom prst="rect">
            <a:avLst/>
          </a:prstGeom>
          <a:solidFill>
            <a:srgbClr val="6196FE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 w="38100">
                  <a:solidFill>
                    <a:prstClr val="black"/>
                  </a:solidFill>
                </a:ln>
                <a:solidFill>
                  <a:srgbClr val="C6BBB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Monday </a:t>
            </a:r>
            <a:r>
              <a:rPr kumimoji="0" lang="en-US" sz="6000" b="0" i="0" u="none" strike="noStrike" kern="1200" cap="none" spc="0" normalizeH="0" baseline="0" noProof="0" dirty="0">
                <a:ln w="38100">
                  <a:solidFill>
                    <a:prstClr val="black"/>
                  </a:solidFill>
                </a:ln>
                <a:solidFill>
                  <a:srgbClr val="C6BBB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to Friday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 w="38100">
                  <a:solidFill>
                    <a:prstClr val="black"/>
                  </a:solidFill>
                </a:ln>
                <a:solidFill>
                  <a:srgbClr val="C6BBB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Lunch </a:t>
            </a:r>
            <a:r>
              <a:rPr kumimoji="0" lang="en-US" sz="5400" b="0" i="0" u="none" strike="noStrike" kern="1200" cap="none" spc="0" normalizeH="0" baseline="0" noProof="0" dirty="0">
                <a:ln w="38100">
                  <a:solidFill>
                    <a:prstClr val="black"/>
                  </a:solidFill>
                </a:ln>
                <a:solidFill>
                  <a:srgbClr val="C6BBB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time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 w="38100">
                  <a:solidFill>
                    <a:prstClr val="black"/>
                  </a:solidFill>
                </a:ln>
                <a:solidFill>
                  <a:srgbClr val="C6BBB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B214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 w="38100">
                  <a:solidFill>
                    <a:prstClr val="black"/>
                  </a:solidFill>
                </a:ln>
                <a:solidFill>
                  <a:srgbClr val="C6BBB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16 </a:t>
            </a:r>
            <a:r>
              <a:rPr kumimoji="0" lang="en-US" sz="5400" b="0" i="0" u="none" strike="noStrike" kern="1200" cap="none" spc="0" normalizeH="0" baseline="0" noProof="0" dirty="0">
                <a:ln w="38100">
                  <a:solidFill>
                    <a:prstClr val="black"/>
                  </a:solidFill>
                </a:ln>
                <a:solidFill>
                  <a:srgbClr val="C6BBB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player </a:t>
            </a:r>
            <a:r>
              <a:rPr kumimoji="0" lang="en-US" sz="5400" b="0" i="0" u="none" strike="noStrike" kern="1200" cap="none" spc="0" normalizeH="0" baseline="0" noProof="0" dirty="0" smtClean="0">
                <a:ln w="38100">
                  <a:solidFill>
                    <a:prstClr val="black"/>
                  </a:solidFill>
                </a:ln>
                <a:solidFill>
                  <a:srgbClr val="C6BBB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spots</a:t>
            </a:r>
            <a:endParaRPr kumimoji="0" lang="en-US" sz="5400" b="0" i="0" u="none" strike="noStrike" kern="1200" cap="none" spc="0" normalizeH="0" baseline="0" noProof="0" dirty="0">
              <a:ln w="38100">
                <a:solidFill>
                  <a:prstClr val="black"/>
                </a:solidFill>
              </a:ln>
              <a:solidFill>
                <a:srgbClr val="C6BBB9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smtClean="0">
                <a:ln w="38100">
                  <a:solidFill>
                    <a:prstClr val="black"/>
                  </a:solidFill>
                </a:ln>
                <a:solidFill>
                  <a:srgbClr val="C6BBB9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Everyone welcome</a:t>
            </a:r>
            <a:endParaRPr kumimoji="0" lang="en-US" sz="5400" b="0" i="0" u="none" strike="noStrike" kern="1200" cap="none" spc="0" normalizeH="0" baseline="0" noProof="0" dirty="0">
              <a:ln w="38100">
                <a:solidFill>
                  <a:prstClr val="black"/>
                </a:solidFill>
              </a:ln>
              <a:solidFill>
                <a:srgbClr val="C6BBB9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21796" y="6211669"/>
            <a:ext cx="8811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*Bring your lunch and your game face!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7297" y="1903278"/>
            <a:ext cx="4731560" cy="44637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26588" y="6696635"/>
            <a:ext cx="902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Dec. 21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4179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43" y="6305483"/>
            <a:ext cx="11809312" cy="4659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344" y="186944"/>
            <a:ext cx="11809311" cy="16129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8545" y="-124538"/>
            <a:ext cx="9022862" cy="18381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999656" y="393256"/>
            <a:ext cx="53285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/>
            </a:r>
            <a:b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</a:b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 Friday, Dec. 21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054014"/>
              </p:ext>
            </p:extLst>
          </p:nvPr>
        </p:nvGraphicFramePr>
        <p:xfrm>
          <a:off x="167404" y="1919895"/>
          <a:ext cx="11809313" cy="4851536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8518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49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75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08277"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/>
                        <a:t>Breakfast</a:t>
                      </a:r>
                      <a:endParaRPr lang="en-CA" sz="3600" b="1" dirty="0">
                        <a:latin typeface="Franklin Gothic Demi Cond" panose="020B070603040202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Single Mini</a:t>
                      </a:r>
                    </a:p>
                  </a:txBody>
                  <a:tcPr marL="114300" marR="114300" marT="0" marB="0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$4.50</a:t>
                      </a: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19517">
                <a:tc>
                  <a:txBody>
                    <a:bodyPr/>
                    <a:lstStyle/>
                    <a:p>
                      <a:pPr algn="r"/>
                      <a:r>
                        <a:rPr lang="en-US" sz="3600" b="1" dirty="0" smtClean="0"/>
                        <a:t>Lunch</a:t>
                      </a:r>
                      <a:endParaRPr lang="en-CA" sz="3600" b="1" dirty="0">
                        <a:latin typeface="Franklin Gothic Demi Cond" panose="020B07060304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800" b="1" dirty="0" smtClean="0"/>
                    </a:p>
                    <a:p>
                      <a:pPr algn="ctr"/>
                      <a:r>
                        <a:rPr lang="en-US" sz="3200" b="1" dirty="0" smtClean="0"/>
                        <a:t>Cheddar Burger and </a:t>
                      </a:r>
                    </a:p>
                    <a:p>
                      <a:pPr algn="ctr"/>
                      <a:r>
                        <a:rPr lang="en-US" sz="3200" b="1" dirty="0" smtClean="0"/>
                        <a:t>Fries or Soup or Salad or Onion Rings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800" b="1" dirty="0" smtClean="0">
                          <a:latin typeface="+mn-lt"/>
                        </a:rPr>
                        <a:t>$6.50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622305">
                <a:tc>
                  <a:txBody>
                    <a:bodyPr/>
                    <a:lstStyle/>
                    <a:p>
                      <a:pPr algn="r"/>
                      <a:r>
                        <a:rPr lang="en-US" sz="3300" b="1" dirty="0" smtClean="0"/>
                        <a:t>Soup &amp; Salad</a:t>
                      </a:r>
                      <a:endParaRPr lang="en-CA" sz="3300" b="1" dirty="0">
                        <a:latin typeface="Franklin Gothic Demi Cond" panose="020B070603040202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baseline="0" dirty="0" smtClean="0"/>
                        <a:t>Country Vegetable </a:t>
                      </a:r>
                    </a:p>
                    <a:p>
                      <a:pPr algn="ctr"/>
                      <a:r>
                        <a:rPr lang="en-US" sz="3200" b="1" baseline="0" dirty="0" smtClean="0"/>
                        <a:t>Buffalo Chicken Caesar</a:t>
                      </a: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$5.75</a:t>
                      </a:r>
                      <a:endParaRPr lang="en-CA" sz="2800" b="1" dirty="0" smtClean="0">
                        <a:latin typeface="Franklin Gothic Demi Cond" panose="020B0706030402020204" pitchFamily="34" charset="0"/>
                      </a:endParaRP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01437">
                <a:tc>
                  <a:txBody>
                    <a:bodyPr/>
                    <a:lstStyle/>
                    <a:p>
                      <a:pPr marL="0" indent="0" algn="r">
                        <a:buFont typeface="Arial" panose="020B0604020202020204" pitchFamily="34" charset="0"/>
                        <a:buNone/>
                      </a:pPr>
                      <a:r>
                        <a:rPr lang="en-US" sz="3600" b="1" dirty="0" smtClean="0"/>
                        <a:t>Dessert</a:t>
                      </a:r>
                      <a:endParaRPr lang="en-CA" sz="3600" b="1" dirty="0">
                        <a:latin typeface="Franklin Gothic Demi Cond" panose="020B07060304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smtClean="0">
                          <a:latin typeface="+mn-lt"/>
                        </a:rPr>
                        <a:t>Final </a:t>
                      </a:r>
                      <a:r>
                        <a:rPr lang="en-US" sz="3200" b="1" smtClean="0">
                          <a:latin typeface="+mn-lt"/>
                        </a:rPr>
                        <a:t>Festive Fare</a:t>
                      </a:r>
                      <a:endParaRPr lang="en-US" sz="3200" b="1" dirty="0" smtClean="0">
                        <a:latin typeface="+mn-lt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b="1" dirty="0" smtClean="0"/>
                        <a:t>$2.00</a:t>
                      </a:r>
                      <a:endParaRPr lang="en-CA" sz="2800" b="1" dirty="0">
                        <a:latin typeface="Franklin Gothic Demi Cond" panose="020B0706030402020204" pitchFamily="34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9087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3" y="-49639"/>
            <a:ext cx="12191997" cy="737787"/>
          </a:xfrm>
          <a:prstGeom prst="rect">
            <a:avLst/>
          </a:prstGeom>
        </p:spPr>
      </p:pic>
      <p:sp>
        <p:nvSpPr>
          <p:cNvPr id="54" name="Google Shape;54;p13"/>
          <p:cNvSpPr txBox="1"/>
          <p:nvPr/>
        </p:nvSpPr>
        <p:spPr>
          <a:xfrm>
            <a:off x="1709400" y="2501233"/>
            <a:ext cx="7239600" cy="8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" y="613482"/>
            <a:ext cx="12191997" cy="6955767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3"/>
          <p:cNvSpPr txBox="1"/>
          <p:nvPr/>
        </p:nvSpPr>
        <p:spPr>
          <a:xfrm>
            <a:off x="-1467554" y="-215604"/>
            <a:ext cx="15696586" cy="11736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10666" kern="0" dirty="0">
                <a:solidFill>
                  <a:srgbClr val="FFFFFF"/>
                </a:solidFill>
                <a:latin typeface="Lobster"/>
                <a:ea typeface="Lobster"/>
                <a:cs typeface="Lobster"/>
                <a:sym typeface="Lobster"/>
              </a:rPr>
              <a:t>      </a:t>
            </a:r>
            <a:r>
              <a:rPr lang="en" sz="8800" b="1" kern="0" dirty="0">
                <a:solidFill>
                  <a:srgbClr val="FFFFFF"/>
                </a:solidFill>
                <a:latin typeface="Script MT Bold" panose="03040602040607080904" pitchFamily="66" charset="0"/>
                <a:ea typeface="Lobster"/>
                <a:cs typeface="Lobster"/>
                <a:sym typeface="Lobster"/>
              </a:rPr>
              <a:t>Dec 17-21  Spirit </a:t>
            </a:r>
            <a:r>
              <a:rPr lang="en" sz="8800" kern="0" dirty="0">
                <a:solidFill>
                  <a:srgbClr val="FFFFFF"/>
                </a:solidFill>
                <a:latin typeface="Script MT Bold" panose="03040602040607080904" pitchFamily="66" charset="0"/>
                <a:ea typeface="Lobster"/>
                <a:cs typeface="Lobster"/>
                <a:sym typeface="Lobster"/>
              </a:rPr>
              <a:t>Week</a:t>
            </a:r>
            <a:endParaRPr sz="8800" kern="0" dirty="0">
              <a:solidFill>
                <a:srgbClr val="FFFFFF"/>
              </a:solidFill>
              <a:latin typeface="Script MT Bold" panose="03040602040607080904" pitchFamily="66" charset="0"/>
              <a:ea typeface="Lobster"/>
              <a:cs typeface="Lobster"/>
              <a:sym typeface="Lobster"/>
            </a:endParaRPr>
          </a:p>
        </p:txBody>
      </p:sp>
      <p:sp>
        <p:nvSpPr>
          <p:cNvPr id="58" name="Google Shape;58;p13"/>
          <p:cNvSpPr txBox="1"/>
          <p:nvPr/>
        </p:nvSpPr>
        <p:spPr>
          <a:xfrm>
            <a:off x="470095" y="2729359"/>
            <a:ext cx="2269597" cy="3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2400" b="1" kern="0" dirty="0">
                <a:solidFill>
                  <a:srgbClr val="CC0000"/>
                </a:solidFill>
                <a:latin typeface="Hobo Std" panose="020B0803040709020204" pitchFamily="34" charset="0"/>
                <a:ea typeface="Lobster"/>
                <a:cs typeface="Lobster"/>
                <a:sym typeface="Lobster"/>
              </a:rPr>
              <a:t>MONDAY:</a:t>
            </a:r>
            <a:endParaRPr sz="2400" b="1" kern="0" dirty="0">
              <a:solidFill>
                <a:srgbClr val="CC0000"/>
              </a:solidFill>
              <a:latin typeface="Hobo Std" panose="020B0803040709020204" pitchFamily="34" charset="0"/>
              <a:ea typeface="Lobster"/>
              <a:cs typeface="Lobster"/>
              <a:sym typeface="Lobster"/>
            </a:endParaRPr>
          </a:p>
          <a:p>
            <a:pPr defTabSz="1219170">
              <a:buClr>
                <a:srgbClr val="000000"/>
              </a:buClr>
            </a:pPr>
            <a:r>
              <a:rPr lang="en" sz="2400" b="1" kern="0" dirty="0">
                <a:solidFill>
                  <a:srgbClr val="CC0000"/>
                </a:solidFill>
                <a:latin typeface="Hobo Std" panose="020B0803040709020204" pitchFamily="34" charset="0"/>
                <a:ea typeface="Lobster"/>
                <a:cs typeface="Lobster"/>
                <a:sym typeface="Lobster"/>
              </a:rPr>
              <a:t>JERSEY </a:t>
            </a:r>
            <a:r>
              <a:rPr lang="en" sz="2400" b="1" kern="0" dirty="0" smtClean="0">
                <a:solidFill>
                  <a:srgbClr val="CC0000"/>
                </a:solidFill>
                <a:latin typeface="Hobo Std" panose="020B0803040709020204" pitchFamily="34" charset="0"/>
                <a:ea typeface="Lobster"/>
                <a:cs typeface="Lobster"/>
                <a:sym typeface="Lobster"/>
              </a:rPr>
              <a:t>DAY</a:t>
            </a:r>
            <a:endParaRPr sz="2400" b="1" kern="0" dirty="0">
              <a:solidFill>
                <a:srgbClr val="CC0000"/>
              </a:solidFill>
              <a:latin typeface="Hobo Std" panose="020B0803040709020204" pitchFamily="34" charset="0"/>
              <a:ea typeface="Lobster"/>
              <a:cs typeface="Lobster"/>
              <a:sym typeface="Lobster"/>
            </a:endParaRPr>
          </a:p>
        </p:txBody>
      </p:sp>
      <p:sp>
        <p:nvSpPr>
          <p:cNvPr id="59" name="Google Shape;59;p13"/>
          <p:cNvSpPr txBox="1"/>
          <p:nvPr/>
        </p:nvSpPr>
        <p:spPr>
          <a:xfrm>
            <a:off x="3157872" y="2716817"/>
            <a:ext cx="1998400" cy="31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2400" b="1" kern="0" dirty="0">
                <a:solidFill>
                  <a:srgbClr val="CC0000"/>
                </a:solidFill>
                <a:latin typeface="Hobo Std" panose="020B0803040709020204" pitchFamily="34" charset="0"/>
                <a:ea typeface="Lobster"/>
                <a:cs typeface="Lobster"/>
                <a:sym typeface="Lobster"/>
              </a:rPr>
              <a:t>TUESDAY:</a:t>
            </a:r>
            <a:endParaRPr sz="2400" b="1" kern="0" dirty="0">
              <a:solidFill>
                <a:srgbClr val="CC0000"/>
              </a:solidFill>
              <a:latin typeface="Hobo Std" panose="020B0803040709020204" pitchFamily="34" charset="0"/>
              <a:ea typeface="Lobster"/>
              <a:cs typeface="Lobster"/>
              <a:sym typeface="Lobster"/>
            </a:endParaRPr>
          </a:p>
          <a:p>
            <a:pPr defTabSz="1219170">
              <a:buClr>
                <a:srgbClr val="000000"/>
              </a:buClr>
            </a:pPr>
            <a:r>
              <a:rPr lang="en" sz="2400" b="1" kern="0" dirty="0">
                <a:solidFill>
                  <a:srgbClr val="CC0000"/>
                </a:solidFill>
                <a:latin typeface="Hobo Std" panose="020B0803040709020204" pitchFamily="34" charset="0"/>
                <a:ea typeface="Lobster"/>
                <a:cs typeface="Lobster"/>
                <a:sym typeface="Lobster"/>
              </a:rPr>
              <a:t>TWIN DAY  </a:t>
            </a:r>
            <a:endParaRPr sz="2400" b="1" kern="0" dirty="0">
              <a:solidFill>
                <a:srgbClr val="CC0000"/>
              </a:solidFill>
              <a:latin typeface="Hobo Std" panose="020B0803040709020204" pitchFamily="34" charset="0"/>
              <a:ea typeface="Lobster"/>
              <a:cs typeface="Lobster"/>
              <a:sym typeface="Lobster"/>
            </a:endParaRPr>
          </a:p>
        </p:txBody>
      </p:sp>
      <p:sp>
        <p:nvSpPr>
          <p:cNvPr id="60" name="Google Shape;60;p13"/>
          <p:cNvSpPr txBox="1"/>
          <p:nvPr/>
        </p:nvSpPr>
        <p:spPr>
          <a:xfrm>
            <a:off x="5314932" y="2477778"/>
            <a:ext cx="2294000" cy="30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2400" b="1" kern="0" dirty="0">
                <a:solidFill>
                  <a:srgbClr val="CC0000"/>
                </a:solidFill>
                <a:latin typeface="Hobo Std" panose="020B0803040709020204" pitchFamily="34" charset="0"/>
                <a:ea typeface="Lobster"/>
                <a:cs typeface="Lobster"/>
                <a:sym typeface="Lobster"/>
              </a:rPr>
              <a:t>WEDNESDAY:</a:t>
            </a:r>
            <a:endParaRPr sz="2400" b="1" kern="0" dirty="0">
              <a:solidFill>
                <a:srgbClr val="CC0000"/>
              </a:solidFill>
              <a:latin typeface="Hobo Std" panose="020B0803040709020204" pitchFamily="34" charset="0"/>
              <a:ea typeface="Lobster"/>
              <a:cs typeface="Lobster"/>
              <a:sym typeface="Lobster"/>
            </a:endParaRPr>
          </a:p>
          <a:p>
            <a:pPr defTabSz="1219170">
              <a:buClr>
                <a:srgbClr val="000000"/>
              </a:buClr>
            </a:pPr>
            <a:r>
              <a:rPr lang="en" sz="2400" b="1" kern="0" dirty="0">
                <a:solidFill>
                  <a:srgbClr val="CC0000"/>
                </a:solidFill>
                <a:latin typeface="Hobo Std" panose="020B0803040709020204" pitchFamily="34" charset="0"/>
                <a:ea typeface="Lobster"/>
                <a:cs typeface="Lobster"/>
                <a:sym typeface="Lobster"/>
              </a:rPr>
              <a:t>HOLIDAY HEADGEAR </a:t>
            </a:r>
            <a:r>
              <a:rPr lang="en" sz="2400" b="1" kern="0" dirty="0" smtClean="0">
                <a:solidFill>
                  <a:srgbClr val="CC0000"/>
                </a:solidFill>
                <a:latin typeface="Hobo Std" panose="020B0803040709020204" pitchFamily="34" charset="0"/>
                <a:ea typeface="Lobster"/>
                <a:cs typeface="Lobster"/>
                <a:sym typeface="Lobster"/>
              </a:rPr>
              <a:t>DAY</a:t>
            </a:r>
            <a:endParaRPr sz="2400" b="1" kern="0" dirty="0">
              <a:solidFill>
                <a:srgbClr val="CC0000"/>
              </a:solidFill>
              <a:latin typeface="Hobo Std" panose="020B0803040709020204" pitchFamily="34" charset="0"/>
              <a:ea typeface="Lobster"/>
              <a:cs typeface="Lobster"/>
              <a:sym typeface="Lobster"/>
            </a:endParaRPr>
          </a:p>
        </p:txBody>
      </p:sp>
      <p:sp>
        <p:nvSpPr>
          <p:cNvPr id="61" name="Google Shape;61;p13"/>
          <p:cNvSpPr txBox="1"/>
          <p:nvPr/>
        </p:nvSpPr>
        <p:spPr>
          <a:xfrm>
            <a:off x="7819162" y="2600977"/>
            <a:ext cx="2369143" cy="30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2400" b="1" kern="0" dirty="0">
                <a:solidFill>
                  <a:srgbClr val="CC0000"/>
                </a:solidFill>
                <a:latin typeface="Hobo Std" panose="020B0803040709020204" pitchFamily="34" charset="0"/>
                <a:ea typeface="Lobster"/>
                <a:cs typeface="Lobster"/>
                <a:sym typeface="Lobster"/>
              </a:rPr>
              <a:t>THURSDAY:</a:t>
            </a:r>
            <a:endParaRPr sz="2400" b="1" kern="0" dirty="0">
              <a:solidFill>
                <a:srgbClr val="CC0000"/>
              </a:solidFill>
              <a:latin typeface="Hobo Std" panose="020B0803040709020204" pitchFamily="34" charset="0"/>
              <a:ea typeface="Lobster"/>
              <a:cs typeface="Lobster"/>
              <a:sym typeface="Lobster"/>
            </a:endParaRPr>
          </a:p>
          <a:p>
            <a:pPr defTabSz="1219170">
              <a:buClr>
                <a:srgbClr val="000000"/>
              </a:buClr>
            </a:pPr>
            <a:r>
              <a:rPr lang="en-US" sz="2400" b="1" kern="0" dirty="0" smtClean="0">
                <a:solidFill>
                  <a:srgbClr val="CC0000"/>
                </a:solidFill>
                <a:latin typeface="Hobo Std" panose="020B0803040709020204" pitchFamily="34" charset="0"/>
                <a:ea typeface="Lobster"/>
                <a:cs typeface="Lobster"/>
                <a:sym typeface="Lobster"/>
              </a:rPr>
              <a:t>SWEATER - or</a:t>
            </a:r>
            <a:endParaRPr lang="en-US" sz="2400" b="1" kern="0" dirty="0">
              <a:solidFill>
                <a:srgbClr val="CC0000"/>
              </a:solidFill>
              <a:latin typeface="Hobo Std" panose="020B0803040709020204" pitchFamily="34" charset="0"/>
              <a:ea typeface="Lobster"/>
              <a:cs typeface="Lobster"/>
              <a:sym typeface="Lobster"/>
            </a:endParaRPr>
          </a:p>
          <a:p>
            <a:pPr defTabSz="1219170">
              <a:buClr>
                <a:srgbClr val="000000"/>
              </a:buClr>
            </a:pPr>
            <a:r>
              <a:rPr lang="en" sz="2400" b="1" kern="0" dirty="0" smtClean="0">
                <a:solidFill>
                  <a:srgbClr val="CC0000"/>
                </a:solidFill>
                <a:latin typeface="Hobo Std" panose="020B0803040709020204" pitchFamily="34" charset="0"/>
                <a:ea typeface="Lobster"/>
                <a:cs typeface="Lobster"/>
                <a:sym typeface="Lobster"/>
              </a:rPr>
              <a:t>RED </a:t>
            </a:r>
            <a:r>
              <a:rPr lang="en" sz="2400" b="1" kern="0" dirty="0">
                <a:solidFill>
                  <a:srgbClr val="CC0000"/>
                </a:solidFill>
                <a:latin typeface="Hobo Std" panose="020B0803040709020204" pitchFamily="34" charset="0"/>
                <a:ea typeface="Lobster"/>
                <a:cs typeface="Lobster"/>
                <a:sym typeface="Lobster"/>
              </a:rPr>
              <a:t>&amp; </a:t>
            </a:r>
            <a:r>
              <a:rPr lang="en" sz="2400" b="1" kern="0" dirty="0" smtClean="0">
                <a:solidFill>
                  <a:srgbClr val="CC0000"/>
                </a:solidFill>
                <a:latin typeface="Hobo Std" panose="020B0803040709020204" pitchFamily="34" charset="0"/>
                <a:ea typeface="Lobster"/>
                <a:cs typeface="Lobster"/>
                <a:sym typeface="Lobster"/>
              </a:rPr>
              <a:t>GREEN DAY</a:t>
            </a:r>
            <a:endParaRPr sz="2400" b="1" kern="0" dirty="0">
              <a:solidFill>
                <a:srgbClr val="CC0000"/>
              </a:solidFill>
              <a:latin typeface="Hobo Std" panose="020B0803040709020204" pitchFamily="34" charset="0"/>
              <a:ea typeface="Lobster"/>
              <a:cs typeface="Lobster"/>
              <a:sym typeface="Lobster"/>
            </a:endParaRPr>
          </a:p>
        </p:txBody>
      </p:sp>
      <p:sp>
        <p:nvSpPr>
          <p:cNvPr id="62" name="Google Shape;62;p13"/>
          <p:cNvSpPr txBox="1"/>
          <p:nvPr/>
        </p:nvSpPr>
        <p:spPr>
          <a:xfrm>
            <a:off x="10364441" y="2600977"/>
            <a:ext cx="2426000" cy="30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2400" b="1" kern="0" dirty="0">
                <a:solidFill>
                  <a:srgbClr val="CC0000"/>
                </a:solidFill>
                <a:latin typeface="Hobo Std" panose="020B0803040709020204" pitchFamily="34" charset="0"/>
                <a:ea typeface="Lobster"/>
                <a:cs typeface="Lobster"/>
                <a:sym typeface="Lobster"/>
              </a:rPr>
              <a:t>FRIDAY:</a:t>
            </a:r>
            <a:endParaRPr sz="2400" b="1" kern="0" dirty="0">
              <a:solidFill>
                <a:srgbClr val="CC0000"/>
              </a:solidFill>
              <a:latin typeface="Hobo Std" panose="020B0803040709020204" pitchFamily="34" charset="0"/>
              <a:ea typeface="Lobster"/>
              <a:cs typeface="Lobster"/>
              <a:sym typeface="Lobster"/>
            </a:endParaRPr>
          </a:p>
          <a:p>
            <a:pPr defTabSz="1219170">
              <a:buClr>
                <a:srgbClr val="000000"/>
              </a:buClr>
            </a:pPr>
            <a:r>
              <a:rPr lang="en" sz="2400" b="1" kern="0" dirty="0">
                <a:solidFill>
                  <a:srgbClr val="CC0000"/>
                </a:solidFill>
                <a:latin typeface="Hobo Std" panose="020B0803040709020204" pitchFamily="34" charset="0"/>
                <a:ea typeface="Lobster"/>
                <a:cs typeface="Lobster"/>
                <a:sym typeface="Lobster"/>
              </a:rPr>
              <a:t>PJ DAY</a:t>
            </a:r>
            <a:endParaRPr sz="2400" b="1" kern="0" dirty="0">
              <a:solidFill>
                <a:srgbClr val="CC0000"/>
              </a:solidFill>
              <a:latin typeface="Hobo Std" panose="020B0803040709020204" pitchFamily="34" charset="0"/>
              <a:ea typeface="Lobster"/>
              <a:cs typeface="Lobster"/>
              <a:sym typeface="Lobster"/>
            </a:endParaRPr>
          </a:p>
        </p:txBody>
      </p:sp>
      <p:pic>
        <p:nvPicPr>
          <p:cNvPr id="63" name="Google Shape;63;p13"/>
          <p:cNvPicPr preferRelativeResize="0"/>
          <p:nvPr/>
        </p:nvPicPr>
        <p:blipFill rotWithShape="1">
          <a:blip r:embed="rId5">
            <a:alphaModFix/>
          </a:blip>
          <a:srcRect l="7669" t="15855" r="4756"/>
          <a:stretch/>
        </p:blipFill>
        <p:spPr>
          <a:xfrm>
            <a:off x="415640" y="3882942"/>
            <a:ext cx="2186415" cy="1772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78133" y="3708452"/>
            <a:ext cx="2187787" cy="219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41998" y="4128177"/>
            <a:ext cx="2277164" cy="199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3"/>
          <p:cNvPicPr preferRelativeResize="0"/>
          <p:nvPr/>
        </p:nvPicPr>
        <p:blipFill>
          <a:blip r:embed="rId8">
            <a:alphaModFix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29220" y="4223303"/>
            <a:ext cx="3218670" cy="1678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3"/>
          <p:cNvPicPr preferRelativeResize="0"/>
          <p:nvPr/>
        </p:nvPicPr>
        <p:blipFill>
          <a:blip r:embed="rId10">
            <a:alphaModFix/>
            <a:duotone>
              <a:prstClr val="black"/>
              <a:srgbClr val="00B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64442" y="3539184"/>
            <a:ext cx="1515700" cy="21643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9937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/>
          <a:srcRect l="-64268" t="36897" r="100001"/>
          <a:stretch/>
        </p:blipFill>
        <p:spPr>
          <a:xfrm rot="10800000">
            <a:off x="729492" y="3215548"/>
            <a:ext cx="63721" cy="108103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b="6488"/>
          <a:stretch/>
        </p:blipFill>
        <p:spPr>
          <a:xfrm>
            <a:off x="6723528" y="80356"/>
            <a:ext cx="5163671" cy="658938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10867" y="80354"/>
            <a:ext cx="6212541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tura MT Script Capitals" panose="03020802060602070202" pitchFamily="66" charset="0"/>
                <a:ea typeface="+mn-ea"/>
                <a:cs typeface="+mn-cs"/>
              </a:rPr>
              <a:t>Please!! 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atura MT Script Capitals" panose="03020802060602070202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tura MT Script Capitals" panose="03020802060602070202" pitchFamily="66" charset="0"/>
                <a:ea typeface="+mn-ea"/>
                <a:cs typeface="+mn-cs"/>
              </a:rPr>
              <a:t>Remove all </a:t>
            </a:r>
            <a:r>
              <a:rPr kumimoji="0" lang="en-US" sz="8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atura MT Script Capitals" panose="03020802060602070202" pitchFamily="66" charset="0"/>
                <a:ea typeface="+mn-ea"/>
                <a:cs typeface="+mn-cs"/>
              </a:rPr>
              <a:t>garbage</a:t>
            </a:r>
            <a:r>
              <a:rPr kumimoji="0" lang="en-US" sz="8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tura MT Script Capitals" panose="03020802060602070202" pitchFamily="66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tura MT Script Capitals" panose="03020802060602070202" pitchFamily="66" charset="0"/>
                <a:ea typeface="+mn-ea"/>
                <a:cs typeface="+mn-cs"/>
              </a:rPr>
              <a:t>and </a:t>
            </a:r>
            <a:r>
              <a:rPr kumimoji="0" lang="en-US" sz="8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atura MT Script Capitals" panose="03020802060602070202" pitchFamily="66" charset="0"/>
                <a:ea typeface="+mn-ea"/>
                <a:cs typeface="+mn-cs"/>
              </a:rPr>
              <a:t>food</a:t>
            </a:r>
            <a:r>
              <a:rPr kumimoji="0" lang="en-US" sz="7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tura MT Script Capitals" panose="03020802060602070202" pitchFamily="66" charset="0"/>
                <a:ea typeface="+mn-ea"/>
                <a:cs typeface="+mn-cs"/>
              </a:rPr>
              <a:t> from your locker </a:t>
            </a:r>
            <a:r>
              <a:rPr kumimoji="0" lang="en-US" sz="9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Matura MT Script Capitals" panose="03020802060602070202" pitchFamily="66" charset="0"/>
                <a:ea typeface="+mn-ea"/>
                <a:cs typeface="+mn-cs"/>
              </a:rPr>
              <a:t>today</a:t>
            </a:r>
            <a:r>
              <a:rPr kumimoji="0" lang="en-US" sz="7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atura MT Script Capitals" panose="03020802060602070202" pitchFamily="66" charset="0"/>
                <a:ea typeface="+mn-ea"/>
                <a:cs typeface="+mn-cs"/>
              </a:rPr>
              <a:t>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4167" y1="21212" x2="54167" y2="21212"/>
                        <a14:foregroundMark x1="41667" y1="21212" x2="41667" y2="21212"/>
                        <a14:foregroundMark x1="33333" y1="30303" x2="33333" y2="30303"/>
                        <a14:foregroundMark x1="37500" y1="37879" x2="38889" y2="37879"/>
                        <a14:foregroundMark x1="55556" y1="37879" x2="55556" y2="37879"/>
                        <a14:foregroundMark x1="68056" y1="40909" x2="68056" y2="40909"/>
                        <a14:foregroundMark x1="63889" y1="30303" x2="63889" y2="30303"/>
                        <a14:foregroundMark x1="73611" y1="31818" x2="73611" y2="31818"/>
                        <a14:foregroundMark x1="72222" y1="51515" x2="72222" y2="51515"/>
                        <a14:foregroundMark x1="69444" y1="62121" x2="69444" y2="62121"/>
                        <a14:foregroundMark x1="56944" y1="65152" x2="56944" y2="65152"/>
                        <a14:foregroundMark x1="43056" y1="72727" x2="43056" y2="727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60698" y="1059294"/>
            <a:ext cx="1085519" cy="110599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091" b="95455" l="0" r="88889">
                        <a14:foregroundMark x1="43056" y1="69697" x2="43056" y2="69697"/>
                        <a14:foregroundMark x1="56944" y1="65152" x2="56944" y2="65152"/>
                        <a14:foregroundMark x1="69444" y1="60606" x2="69444" y2="60606"/>
                        <a14:foregroundMark x1="72222" y1="53030" x2="72222" y2="53030"/>
                        <a14:foregroundMark x1="87500" y1="22727" x2="87500" y2="22727"/>
                        <a14:foregroundMark x1="52778" y1="21212" x2="52778" y2="21212"/>
                        <a14:foregroundMark x1="40278" y1="21212" x2="40278" y2="21212"/>
                        <a14:foregroundMark x1="33333" y1="27273" x2="33333" y2="27273"/>
                        <a14:foregroundMark x1="37500" y1="36364" x2="37500" y2="36364"/>
                        <a14:foregroundMark x1="62500" y1="31818" x2="62500" y2="31818"/>
                        <a14:foregroundMark x1="68056" y1="45455" x2="68056" y2="45455"/>
                        <a14:foregroundMark x1="54167" y1="37879" x2="54167" y2="37879"/>
                        <a14:foregroundMark x1="70833" y1="31818" x2="70833" y2="31818"/>
                        <a14:backgroundMark x1="20833" y1="74242" x2="20833" y2="74242"/>
                        <a14:backgroundMark x1="31944" y1="65152" x2="31944" y2="65152"/>
                        <a14:backgroundMark x1="70833" y1="45455" x2="70833" y2="4545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7634684" flipH="1">
            <a:off x="5378273" y="241965"/>
            <a:ext cx="1341721" cy="97219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889" b="97778" l="0" r="89744">
                        <a14:foregroundMark x1="1282" y1="37778" x2="1282" y2="37778"/>
                        <a14:foregroundMark x1="11538" y1="37778" x2="11538" y2="37778"/>
                        <a14:foregroundMark x1="25641" y1="60000" x2="25641" y2="60000"/>
                        <a14:foregroundMark x1="30769" y1="75556" x2="30769" y2="75556"/>
                        <a14:foregroundMark x1="43590" y1="75556" x2="44872" y2="75556"/>
                        <a14:foregroundMark x1="56410" y1="82222" x2="56410" y2="82222"/>
                        <a14:foregroundMark x1="58974" y1="73333" x2="58974" y2="73333"/>
                        <a14:foregroundMark x1="64103" y1="73333" x2="64103" y2="73333"/>
                        <a14:foregroundMark x1="71795" y1="64444" x2="71795" y2="64444"/>
                        <a14:foregroundMark x1="76923" y1="44444" x2="76923" y2="44444"/>
                        <a14:foregroundMark x1="79487" y1="35556" x2="79487" y2="35556"/>
                        <a14:foregroundMark x1="14103" y1="57778" x2="14103" y2="57778"/>
                        <a14:foregroundMark x1="26923" y1="68889" x2="26923" y2="6888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712361">
            <a:off x="10122437" y="-1132564"/>
            <a:ext cx="937205" cy="34650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2335992">
            <a:off x="5890312" y="3427885"/>
            <a:ext cx="352425" cy="27622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51717" y="1059294"/>
            <a:ext cx="352425" cy="27622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0909" l="0" r="100000">
                        <a14:foregroundMark x1="29870" y1="14545" x2="29870" y2="14545"/>
                        <a14:foregroundMark x1="75325" y1="67273" x2="75325" y2="67273"/>
                        <a14:foregroundMark x1="10390" y1="32727" x2="16883" y2="32727"/>
                        <a14:foregroundMark x1="62338" y1="76364" x2="62338" y2="7636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6171530" y="3375050"/>
            <a:ext cx="169660" cy="12118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75631" y="3215548"/>
            <a:ext cx="237883" cy="16991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 flipV="1">
            <a:off x="3961410" y="933721"/>
            <a:ext cx="252746" cy="18053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22727" y="754796"/>
            <a:ext cx="250495" cy="17892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8622521">
            <a:off x="6862493" y="2899539"/>
            <a:ext cx="512295" cy="4258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509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8135" y="0"/>
            <a:ext cx="12280135" cy="71085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4765" y="447059"/>
            <a:ext cx="8231626" cy="133679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333563" y="1441132"/>
            <a:ext cx="9628219" cy="54168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latin typeface="Berlin Sans FB Demi" panose="020E0802020502020306" pitchFamily="34" charset="0"/>
              </a:rPr>
              <a:t>Carlton offers a YOGA 10 class!</a:t>
            </a:r>
          </a:p>
          <a:p>
            <a:pPr algn="ctr"/>
            <a:r>
              <a:rPr lang="en-US" sz="4000" dirty="0">
                <a:latin typeface="Berlin Sans FB Demi" panose="020E0802020502020306" pitchFamily="34" charset="0"/>
              </a:rPr>
              <a:t>No experience required</a:t>
            </a:r>
          </a:p>
          <a:p>
            <a:endParaRPr lang="en-US" dirty="0"/>
          </a:p>
          <a:p>
            <a:r>
              <a:rPr lang="en-US" dirty="0" smtClean="0"/>
              <a:t> </a:t>
            </a:r>
            <a:r>
              <a:rPr lang="en-US" sz="3200" dirty="0" smtClean="0">
                <a:latin typeface="Arial Rounded MT Bold" panose="020F0704030504030204" pitchFamily="34" charset="0"/>
                <a:cs typeface="Segoe UI Semibold" panose="020B0702040204020203" pitchFamily="34" charset="0"/>
              </a:rPr>
              <a:t>Great for:</a:t>
            </a:r>
          </a:p>
          <a:p>
            <a:r>
              <a:rPr lang="en-US" sz="3200" dirty="0">
                <a:latin typeface="Arial Rounded MT Bold" panose="020F0704030504030204" pitchFamily="34" charset="0"/>
                <a:cs typeface="Segoe UI Semibold" panose="020B0702040204020203" pitchFamily="34" charset="0"/>
              </a:rPr>
              <a:t>-</a:t>
            </a:r>
            <a:r>
              <a:rPr lang="en-US" sz="3200" dirty="0" smtClean="0">
                <a:latin typeface="Arial Rounded MT Bold" panose="020F0704030504030204" pitchFamily="34" charset="0"/>
                <a:cs typeface="Segoe UI Semibold" panose="020B0702040204020203" pitchFamily="34" charset="0"/>
              </a:rPr>
              <a:t>  athletes </a:t>
            </a:r>
            <a:r>
              <a:rPr lang="en-US" sz="3200" dirty="0">
                <a:latin typeface="Arial Rounded MT Bold" panose="020F0704030504030204" pitchFamily="34" charset="0"/>
                <a:cs typeface="Segoe UI Semibold" panose="020B0702040204020203" pitchFamily="34" charset="0"/>
              </a:rPr>
              <a:t>who want to improve their flexibility, </a:t>
            </a:r>
            <a:endParaRPr lang="en-US" sz="3200" dirty="0" smtClean="0">
              <a:latin typeface="Arial Rounded MT Bold" panose="020F0704030504030204" pitchFamily="34" charset="0"/>
              <a:cs typeface="Segoe UI Semibold" panose="020B0702040204020203" pitchFamily="34" charset="0"/>
            </a:endParaRPr>
          </a:p>
          <a:p>
            <a:pPr marL="285750" indent="-285750">
              <a:buFontTx/>
              <a:buChar char="-"/>
            </a:pPr>
            <a:r>
              <a:rPr lang="en-US" sz="3200" dirty="0" smtClean="0">
                <a:latin typeface="Arial Rounded MT Bold" panose="020F0704030504030204" pitchFamily="34" charset="0"/>
                <a:cs typeface="Segoe UI Semibold" panose="020B0702040204020203" pitchFamily="34" charset="0"/>
              </a:rPr>
              <a:t>those </a:t>
            </a:r>
            <a:r>
              <a:rPr lang="en-US" sz="3200" dirty="0">
                <a:latin typeface="Arial Rounded MT Bold" panose="020F0704030504030204" pitchFamily="34" charset="0"/>
                <a:cs typeface="Segoe UI Semibold" panose="020B0702040204020203" pitchFamily="34" charset="0"/>
              </a:rPr>
              <a:t>looking to reduce stress, </a:t>
            </a:r>
          </a:p>
          <a:p>
            <a:pPr marL="285750" indent="-285750">
              <a:buFontTx/>
              <a:buChar char="-"/>
            </a:pPr>
            <a:r>
              <a:rPr lang="en-US" sz="3200" dirty="0" smtClean="0">
                <a:latin typeface="Arial Rounded MT Bold" panose="020F0704030504030204" pitchFamily="34" charset="0"/>
                <a:cs typeface="Segoe UI Semibold" panose="020B0702040204020203" pitchFamily="34" charset="0"/>
              </a:rPr>
              <a:t>those </a:t>
            </a:r>
            <a:r>
              <a:rPr lang="en-US" sz="3200" dirty="0">
                <a:latin typeface="Arial Rounded MT Bold" panose="020F0704030504030204" pitchFamily="34" charset="0"/>
                <a:cs typeface="Segoe UI Semibold" panose="020B0702040204020203" pitchFamily="34" charset="0"/>
              </a:rPr>
              <a:t>who already love yoga and want more of </a:t>
            </a:r>
            <a:r>
              <a:rPr lang="en-US" sz="3200" dirty="0" smtClean="0">
                <a:latin typeface="Arial Rounded MT Bold" panose="020F0704030504030204" pitchFamily="34" charset="0"/>
                <a:cs typeface="Segoe UI Semibold" panose="020B0702040204020203" pitchFamily="34" charset="0"/>
              </a:rPr>
              <a:t>it.  </a:t>
            </a:r>
          </a:p>
          <a:p>
            <a:pPr marL="285750" indent="-285750">
              <a:buFontTx/>
              <a:buChar char="-"/>
            </a:pPr>
            <a:endParaRPr lang="en-US" sz="2800" dirty="0" smtClean="0">
              <a:latin typeface="Arial Rounded MT Bold" panose="020F0704030504030204" pitchFamily="34" charset="0"/>
              <a:cs typeface="Segoe UI Semibold" panose="020B0702040204020203" pitchFamily="34" charset="0"/>
            </a:endParaRPr>
          </a:p>
          <a:p>
            <a:pPr marL="285750" indent="-285750">
              <a:buFontTx/>
              <a:buChar char="-"/>
            </a:pPr>
            <a:endParaRPr lang="en-US" sz="2800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  <a:p>
            <a:r>
              <a:rPr lang="en-US" sz="2800" dirty="0" smtClean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Find this elective class on </a:t>
            </a:r>
            <a:r>
              <a:rPr lang="en-US" sz="32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3200" b="1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yBlueprint</a:t>
            </a:r>
            <a:r>
              <a:rPr lang="en-US" sz="3200" b="1" dirty="0" smtClean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en-US" sz="2800" dirty="0" smtClean="0">
                <a:solidFill>
                  <a:schemeClr val="bg1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under </a:t>
            </a:r>
            <a:r>
              <a:rPr lang="en-US" sz="3200" b="1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Phys</a:t>
            </a:r>
            <a:r>
              <a:rPr lang="en-US" sz="3200" b="1" i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Ed.</a:t>
            </a:r>
            <a:endParaRPr lang="en-US" sz="3200" b="1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8199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6015" y1="25000" x2="98496" y2="0"/>
                        <a14:foregroundMark x1="5263" y1="71341" x2="93985" y2="93293"/>
                        <a14:foregroundMark x1="48872" y1="39024" x2="48872" y2="35976"/>
                        <a14:foregroundMark x1="8271" y1="95732" x2="9023" y2="98780"/>
                        <a14:backgroundMark x1="81203" y1="46341" x2="81203" y2="46341"/>
                        <a14:backgroundMark x1="70677" y1="50000" x2="98496" y2="39634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rcRect t="5650" b="49728"/>
          <a:stretch/>
        </p:blipFill>
        <p:spPr>
          <a:xfrm>
            <a:off x="-176325" y="0"/>
            <a:ext cx="19039499" cy="1009874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5494" y="1075765"/>
            <a:ext cx="11819965" cy="414169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6000" dirty="0" smtClean="0">
                <a:solidFill>
                  <a:schemeClr val="tx1"/>
                </a:solidFill>
                <a:latin typeface="Berlin Sans FB Demi" panose="020E0802020502020306" pitchFamily="34" charset="0"/>
              </a:rPr>
              <a:t>Mrs. Anderson’s Art 9  </a:t>
            </a:r>
          </a:p>
          <a:p>
            <a:pPr marL="0" indent="0">
              <a:buNone/>
            </a:pPr>
            <a:r>
              <a:rPr lang="en-US" sz="4800" dirty="0" smtClean="0">
                <a:solidFill>
                  <a:schemeClr val="tx1"/>
                </a:solidFill>
              </a:rPr>
              <a:t>Please pick up your Bee Sculptures </a:t>
            </a:r>
          </a:p>
          <a:p>
            <a:pPr marL="0" indent="0">
              <a:buNone/>
            </a:pPr>
            <a:r>
              <a:rPr lang="en-US" sz="4800" dirty="0" smtClean="0">
                <a:solidFill>
                  <a:schemeClr val="tx1"/>
                </a:solidFill>
              </a:rPr>
              <a:t>in the art room before Fri. Dec. 21</a:t>
            </a:r>
          </a:p>
          <a:p>
            <a:pPr marL="0" indent="0">
              <a:buNone/>
            </a:pPr>
            <a:r>
              <a:rPr lang="en-US" sz="4800" dirty="0" smtClean="0">
                <a:solidFill>
                  <a:schemeClr val="tx1"/>
                </a:solidFill>
                <a:latin typeface="Berlin Sans FB Demi" panose="020E0802020502020306" pitchFamily="34" charset="0"/>
              </a:rPr>
              <a:t>Students who did  Polar Bear / </a:t>
            </a:r>
            <a:r>
              <a:rPr lang="en-US" sz="4800" dirty="0" err="1" smtClean="0">
                <a:solidFill>
                  <a:schemeClr val="tx1"/>
                </a:solidFill>
                <a:latin typeface="Berlin Sans FB Demi" panose="020E0802020502020306" pitchFamily="34" charset="0"/>
              </a:rPr>
              <a:t>Penquin</a:t>
            </a:r>
            <a:r>
              <a:rPr lang="en-US" sz="4800" dirty="0" smtClean="0">
                <a:solidFill>
                  <a:schemeClr val="tx1"/>
                </a:solidFill>
                <a:latin typeface="Berlin Sans FB Demi" panose="020E0802020502020306" pitchFamily="34" charset="0"/>
              </a:rPr>
              <a:t> sculptures: </a:t>
            </a:r>
          </a:p>
          <a:p>
            <a:pPr marL="0" indent="0">
              <a:buNone/>
            </a:pPr>
            <a:r>
              <a:rPr lang="en-US" sz="4800" dirty="0" smtClean="0">
                <a:solidFill>
                  <a:schemeClr val="tx1"/>
                </a:solidFill>
              </a:rPr>
              <a:t>see Mrs. Anderson if you want to </a:t>
            </a:r>
          </a:p>
          <a:p>
            <a:pPr marL="0" indent="0">
              <a:buNone/>
            </a:pPr>
            <a:r>
              <a:rPr lang="en-US" sz="4800" dirty="0" smtClean="0">
                <a:solidFill>
                  <a:schemeClr val="tx1"/>
                </a:solidFill>
              </a:rPr>
              <a:t>take them home for Christmas.</a:t>
            </a:r>
            <a:endParaRPr lang="en-US" sz="4800" dirty="0">
              <a:solidFill>
                <a:schemeClr val="tx1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53275" y1="53646" x2="65298" y2="86458"/>
                        <a14:backgroundMark x1="47898" y1="64931" x2="48680" y2="722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19751701" flipH="1">
            <a:off x="7637771" y="502391"/>
            <a:ext cx="5625516" cy="270036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67" b="97000" l="10000" r="85833">
                        <a14:foregroundMark x1="69583" y1="38333" x2="69583" y2="38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735072" y="4683554"/>
            <a:ext cx="2795477" cy="168988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9441" l="6061" r="97475">
                        <a14:backgroundMark x1="11111" y1="13966" x2="38889" y2="20112"/>
                        <a14:backgroundMark x1="80303" y1="39106" x2="80303" y2="39106"/>
                        <a14:backgroundMark x1="62626" y1="51397" x2="62626" y2="51397"/>
                        <a14:backgroundMark x1="46970" y1="94413" x2="46970" y2="94413"/>
                        <a14:backgroundMark x1="34848" y1="93296" x2="54545" y2="88827"/>
                        <a14:backgroundMark x1="31818" y1="8939" x2="77778" y2="1117"/>
                        <a14:backgroundMark x1="74242" y1="5587" x2="84848" y2="569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64579" y="4588249"/>
            <a:ext cx="1885950" cy="170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171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2476576" y="825577"/>
            <a:ext cx="688948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itchFamily="34" charset="0"/>
                <a:ea typeface="맑은 고딕" pitchFamily="50" charset="-127"/>
                <a:cs typeface="Arial" pitchFamily="34" charset="0"/>
              </a:rPr>
              <a:t>CARLTON WRESTLING TEAM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550" y="4688792"/>
            <a:ext cx="3456384" cy="209948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24000" y="1451619"/>
            <a:ext cx="91440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 on your outstanding  performance in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Saskatoon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	 	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Josee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Trzaskowski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    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  Kaylyn  Anderson          Savannah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Ruthven</a:t>
            </a:r>
          </a:p>
          <a:p>
            <a:pPr lvl="0"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Serenity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Desjarlais</a:t>
            </a:r>
            <a:r>
              <a:rPr lang="en-US" sz="2400" dirty="0">
                <a:solidFill>
                  <a:prstClr val="white"/>
                </a:solidFill>
              </a:rPr>
              <a:t>      </a:t>
            </a:r>
            <a:r>
              <a:rPr lang="en-US" sz="2400" dirty="0" smtClean="0">
                <a:solidFill>
                  <a:prstClr val="white"/>
                </a:solidFill>
              </a:rPr>
              <a:t>  Alexis Engel                   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Izabella Bear                  </a:t>
            </a:r>
            <a:r>
              <a:rPr lang="en-US" sz="2400" dirty="0" smtClean="0">
                <a:solidFill>
                  <a:prstClr val="white"/>
                </a:solidFill>
                <a:latin typeface="Franklin Gothic Medium"/>
              </a:rPr>
              <a:t>Dante </a:t>
            </a:r>
            <a:r>
              <a:rPr lang="en-US" sz="2400" dirty="0" err="1" smtClean="0">
                <a:solidFill>
                  <a:prstClr val="white"/>
                </a:solidFill>
                <a:latin typeface="Franklin Gothic Medium"/>
              </a:rPr>
              <a:t>Doell</a:t>
            </a:r>
            <a:r>
              <a:rPr lang="en-US" sz="2400" dirty="0" smtClean="0">
                <a:solidFill>
                  <a:prstClr val="white"/>
                </a:solidFill>
                <a:latin typeface="Franklin Gothic Medium"/>
              </a:rPr>
              <a:t>                    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Maddison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Bird              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Logan Bair                     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Connor Elphinstone        Jessie Fehr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Abbie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Tiessen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8333" y1="3822" x2="50833" y2="2038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51584" y="2211036"/>
            <a:ext cx="1143000" cy="14954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9010">
                        <a14:foregroundMark x1="37624" y1="4575" x2="55446" y2="254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04038" y="2189784"/>
            <a:ext cx="962025" cy="14573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724" r="100000">
                        <a14:foregroundMark x1="31034" y1="36184" x2="31034" y2="36184"/>
                        <a14:foregroundMark x1="86207" y1="78289" x2="87069" y2="78289"/>
                        <a14:foregroundMark x1="90517" y1="68421" x2="90517" y2="68421"/>
                        <a14:foregroundMark x1="20690" y1="42763" x2="20690" y2="42763"/>
                        <a14:foregroundMark x1="15517" y1="50000" x2="15517" y2="50000"/>
                        <a14:foregroundMark x1="52586" y1="23026" x2="66379" y2="658"/>
                        <a14:foregroundMark x1="61207" y1="22368" x2="37931" y2="658"/>
                        <a14:foregroundMark x1="41379" y1="19737" x2="28448" y2="1316"/>
                        <a14:foregroundMark x1="38793" y1="25658" x2="64655" y2="25000"/>
                        <a14:foregroundMark x1="40517" y1="32895" x2="40517" y2="32895"/>
                        <a14:foregroundMark x1="13793" y1="51316" x2="21552" y2="40132"/>
                        <a14:foregroundMark x1="21552" y1="40132" x2="29310" y2="35526"/>
                        <a14:foregroundMark x1="32759" y1="35526" x2="40517" y2="32237"/>
                        <a14:backgroundMark x1="44828" y1="29605" x2="44828" y2="29605"/>
                        <a14:backgroundMark x1="86207" y1="86842" x2="86207" y2="868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27229" y="2194545"/>
            <a:ext cx="1104900" cy="144780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616991" y="66160"/>
            <a:ext cx="498841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CONGRATULATIONS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702098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backgroundMark x1="5585" y1="33245" x2="10646" y2="35884"/>
                        <a14:backgroundMark x1="19197" y1="20053" x2="26702" y2="27968"/>
                        <a14:backgroundMark x1="28272" y1="27441" x2="39267" y2="15040"/>
                        <a14:backgroundMark x1="98429" y1="49077" x2="78534" y2="68602"/>
                        <a14:backgroundMark x1="87260" y1="9763" x2="86562" y2="27968"/>
                        <a14:backgroundMark x1="87260" y1="29551" x2="94415" y2="31398"/>
                        <a14:backgroundMark x1="56370" y1="2111" x2="79232" y2="13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468033">
            <a:off x="9472128" y="3967694"/>
            <a:ext cx="3175855" cy="20473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685">
                        <a14:backgroundMark x1="82650" y1="4667" x2="97161" y2="42000"/>
                        <a14:backgroundMark x1="97792" y1="63333" x2="97792" y2="63333"/>
                        <a14:backgroundMark x1="96845" y1="86667" x2="96845" y2="86667"/>
                      </a14:backgroundRemoval>
                    </a14:imgEffect>
                  </a14:imgLayer>
                </a14:imgProps>
              </a:ext>
            </a:extLst>
          </a:blip>
          <a:srcRect r="25356"/>
          <a:stretch/>
        </p:blipFill>
        <p:spPr>
          <a:xfrm flipH="1">
            <a:off x="8405338" y="3328907"/>
            <a:ext cx="1657946" cy="14287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2" b="8984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3158">
            <a:off x="9121213" y="1408007"/>
            <a:ext cx="2631877" cy="25942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979" y="-1221190"/>
            <a:ext cx="8011006" cy="1996804"/>
          </a:xfrm>
        </p:spPr>
        <p:txBody>
          <a:bodyPr/>
          <a:lstStyle/>
          <a:p>
            <a:r>
              <a:rPr lang="en-US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Carlton Pantry</a:t>
            </a:r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3500" y="5476009"/>
            <a:ext cx="7231292" cy="2763982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solidFill>
                  <a:srgbClr val="BE2079"/>
                </a:solidFill>
                <a:latin typeface="Arial Black" panose="020B0A04020102020204" pitchFamily="34" charset="0"/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500" b="99167" l="9667" r="891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19" r="813"/>
          <a:stretch/>
        </p:blipFill>
        <p:spPr>
          <a:xfrm rot="20101303">
            <a:off x="7969699" y="1799685"/>
            <a:ext cx="2803767" cy="229040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31541" y="1081298"/>
            <a:ext cx="81975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ras Bold ITC" panose="020B0907030504020204" pitchFamily="34" charset="0"/>
                <a:ea typeface="+mn-ea"/>
                <a:cs typeface="+mn-cs"/>
              </a:rPr>
              <a:t> 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8" name="AutoShape 2" descr="Image result for merry christmas word clouds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26240" y="1068772"/>
            <a:ext cx="9360898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a Pantry?</a:t>
            </a:r>
            <a:endParaRPr lang="en-US" sz="32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b="1" dirty="0">
                <a:solidFill>
                  <a:srgbClr val="BE20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all students can access food, clothing, hygiene items and school </a:t>
            </a:r>
            <a:r>
              <a:rPr lang="en-US" sz="3200" b="1" dirty="0" smtClean="0">
                <a:solidFill>
                  <a:srgbClr val="BE20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supplies.</a:t>
            </a:r>
          </a:p>
          <a:p>
            <a:endParaRPr lang="en-US" sz="28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Donates to the Pantry?</a:t>
            </a:r>
          </a:p>
          <a:p>
            <a:r>
              <a:rPr lang="en-US" sz="2400" b="1" dirty="0">
                <a:solidFill>
                  <a:srgbClr val="BE20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solidFill>
                  <a:srgbClr val="BE20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students </a:t>
            </a:r>
          </a:p>
          <a:p>
            <a:r>
              <a:rPr lang="en-US" sz="2400" b="1" dirty="0" smtClean="0">
                <a:solidFill>
                  <a:srgbClr val="BE20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families</a:t>
            </a:r>
          </a:p>
          <a:p>
            <a:r>
              <a:rPr lang="en-US" sz="2400" b="1" dirty="0">
                <a:solidFill>
                  <a:srgbClr val="BE20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solidFill>
                  <a:srgbClr val="BE20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staff members </a:t>
            </a:r>
          </a:p>
          <a:p>
            <a:r>
              <a:rPr lang="en-US" sz="2400" b="1" dirty="0" smtClean="0">
                <a:solidFill>
                  <a:srgbClr val="BE20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community members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can I get something from the </a:t>
            </a:r>
            <a:r>
              <a:rPr lang="en-US" sz="3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Pantry? </a:t>
            </a:r>
            <a:endParaRPr lang="en-US" sz="3200" b="1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200" b="1" dirty="0" smtClean="0">
                <a:solidFill>
                  <a:srgbClr val="BE20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</a:t>
            </a:r>
            <a:r>
              <a:rPr lang="en-US" sz="3200" b="1" dirty="0">
                <a:solidFill>
                  <a:srgbClr val="BE20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talk to Mrs. Amy (B223A) or any staff </a:t>
            </a:r>
            <a:r>
              <a:rPr lang="en-US" sz="3200" b="1" dirty="0" smtClean="0">
                <a:solidFill>
                  <a:srgbClr val="BE20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member</a:t>
            </a:r>
            <a:r>
              <a:rPr lang="en-US" sz="2800" b="1" dirty="0" smtClean="0">
                <a:solidFill>
                  <a:srgbClr val="BE207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38311" y="1885945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800" dirty="0" smtClean="0"/>
              <a:t> </a:t>
            </a:r>
            <a:r>
              <a:rPr lang="en-US" sz="2400" dirty="0" smtClean="0"/>
              <a:t>.    </a:t>
            </a:r>
            <a:endParaRPr lang="en-US" sz="2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  <a14:imgEffect>
                      <a14:saturation sat="66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75510" y="2683284"/>
            <a:ext cx="3855118" cy="245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151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28622" y="2324512"/>
            <a:ext cx="7258755" cy="1470025"/>
          </a:xfrm>
        </p:spPr>
        <p:txBody>
          <a:bodyPr>
            <a:noAutofit/>
          </a:bodyPr>
          <a:lstStyle/>
          <a:p>
            <a:pPr algn="l"/>
            <a:r>
              <a:rPr lang="en-US" sz="6000" dirty="0" smtClean="0">
                <a:latin typeface="Impact" panose="020B0806030902050204" pitchFamily="34" charset="0"/>
              </a:rPr>
              <a:t>Crusader Music Club</a:t>
            </a:r>
            <a:endParaRPr lang="en-US" sz="6000" dirty="0">
              <a:latin typeface="Impact" panose="020B080603090205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14468" y="2777067"/>
            <a:ext cx="8534400" cy="767645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5400" b="1" dirty="0" smtClean="0"/>
              <a:t> </a:t>
            </a:r>
          </a:p>
          <a:p>
            <a:pPr>
              <a:spcBef>
                <a:spcPts val="0"/>
              </a:spcBef>
            </a:pPr>
            <a:r>
              <a:rPr lang="en-US" sz="5400" b="1" dirty="0" smtClean="0"/>
              <a:t>Thursdays</a:t>
            </a:r>
          </a:p>
          <a:p>
            <a:pPr>
              <a:spcBef>
                <a:spcPts val="0"/>
              </a:spcBef>
            </a:pPr>
            <a:r>
              <a:rPr lang="en-US" sz="5400" b="1" dirty="0" smtClean="0"/>
              <a:t>Lunch time</a:t>
            </a:r>
          </a:p>
          <a:p>
            <a:pPr>
              <a:spcBef>
                <a:spcPts val="0"/>
              </a:spcBef>
            </a:pPr>
            <a:r>
              <a:rPr lang="en-US" sz="5400" b="1" dirty="0" smtClean="0">
                <a:ln>
                  <a:solidFill>
                    <a:schemeClr val="bg1"/>
                  </a:solidFill>
                </a:ln>
                <a:solidFill>
                  <a:srgbClr val="FF0000"/>
                </a:solidFill>
              </a:rPr>
              <a:t>    </a:t>
            </a:r>
            <a:r>
              <a:rPr lang="en-US" sz="6600" b="1" dirty="0" smtClean="0">
                <a:ln>
                  <a:solidFill>
                    <a:schemeClr val="bg1"/>
                  </a:solidFill>
                </a:ln>
                <a:solidFill>
                  <a:srgbClr val="FFFF00"/>
                </a:solidFill>
                <a:latin typeface="Berlin Sans FB Demi" panose="020E0802020502020306" pitchFamily="34" charset="0"/>
              </a:rPr>
              <a:t>B223A</a:t>
            </a:r>
            <a:endParaRPr lang="en-US" sz="6600" b="1" dirty="0">
              <a:ln>
                <a:solidFill>
                  <a:schemeClr val="bg1"/>
                </a:solidFill>
              </a:ln>
              <a:solidFill>
                <a:srgbClr val="FFFF00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1026" name="Picture 2" descr="C:\Users\lamy\AppData\Local\Microsoft\Windows\Temporary Internet Files\Content.IE5\BGDC0ER9\500px-Violin.svg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690" y="1723873"/>
            <a:ext cx="2726445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lamy\AppData\Local\Microsoft\Windows\Temporary Internet Files\Content.IE5\YGR1DJSH\Classicalguitar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6645">
            <a:off x="-415400" y="-451556"/>
            <a:ext cx="5446276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lamy\AppData\Local\Microsoft\Windows\Temporary Internet Files\Content.IE5\118HK321\music_notes_png_by_doloresdevelde-d5gt351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29" y="819163"/>
            <a:ext cx="11545677" cy="240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xplosion 1 3"/>
          <p:cNvSpPr/>
          <p:nvPr/>
        </p:nvSpPr>
        <p:spPr>
          <a:xfrm rot="20281962">
            <a:off x="483902" y="3559227"/>
            <a:ext cx="4075289" cy="2871904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New Location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2046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ppt/theme/theme5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tf04001173">
  <a:themeElements>
    <a:clrScheme name="Basketball">
      <a:dk1>
        <a:sysClr val="windowText" lastClr="000000"/>
      </a:dk1>
      <a:lt1>
        <a:sysClr val="window" lastClr="FFFFFF"/>
      </a:lt1>
      <a:dk2>
        <a:srgbClr val="51270B"/>
      </a:dk2>
      <a:lt2>
        <a:srgbClr val="CAAF92"/>
      </a:lt2>
      <a:accent1>
        <a:srgbClr val="8C061E"/>
      </a:accent1>
      <a:accent2>
        <a:srgbClr val="CD0205"/>
      </a:accent2>
      <a:accent3>
        <a:srgbClr val="D05002"/>
      </a:accent3>
      <a:accent4>
        <a:srgbClr val="052A5E"/>
      </a:accent4>
      <a:accent5>
        <a:srgbClr val="1A559C"/>
      </a:accent5>
      <a:accent6>
        <a:srgbClr val="156645"/>
      </a:accent6>
      <a:hlink>
        <a:srgbClr val="D05002"/>
      </a:hlink>
      <a:folHlink>
        <a:srgbClr val="808080"/>
      </a:folHlink>
    </a:clrScheme>
    <a:fontScheme name="Impact - Franklin Gothic Medium">
      <a:majorFont>
        <a:latin typeface="Impact"/>
        <a:ea typeface=""/>
        <a:cs typeface=""/>
      </a:majorFont>
      <a:minorFont>
        <a:latin typeface="Franklin Gothic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ketball_16x9.potx" id="{DCF2C791-EE76-41C3-9BB0-21CE31E0B312}" vid="{AA4094CD-6F6C-4074-B677-74FA5D2823E5}"/>
    </a:ext>
  </a:extLst>
</a:theme>
</file>

<file path=ppt/theme/theme7.xml><?xml version="1.0" encoding="utf-8"?>
<a:theme xmlns:a="http://schemas.openxmlformats.org/drawingml/2006/main" name="1_Office Theme">
  <a:themeElements>
    <a:clrScheme name="Custom 1">
      <a:dk1>
        <a:srgbClr val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21147</TotalTime>
  <Words>394</Words>
  <Application>Microsoft Office PowerPoint</Application>
  <PresentationFormat>Widescreen</PresentationFormat>
  <Paragraphs>118</Paragraphs>
  <Slides>12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12</vt:i4>
      </vt:variant>
    </vt:vector>
  </HeadingPairs>
  <TitlesOfParts>
    <vt:vector size="37" baseType="lpstr">
      <vt:lpstr>맑은 고딕</vt:lpstr>
      <vt:lpstr>Arial</vt:lpstr>
      <vt:lpstr>Arial Black</vt:lpstr>
      <vt:lpstr>Arial Rounded MT Bold</vt:lpstr>
      <vt:lpstr>Berlin Sans FB Demi</vt:lpstr>
      <vt:lpstr>Calibri</vt:lpstr>
      <vt:lpstr>Eras Bold ITC</vt:lpstr>
      <vt:lpstr>Franklin Gothic Demi Cond</vt:lpstr>
      <vt:lpstr>Franklin Gothic Medium</vt:lpstr>
      <vt:lpstr>Hobo Std</vt:lpstr>
      <vt:lpstr>Impact</vt:lpstr>
      <vt:lpstr>Lobster</vt:lpstr>
      <vt:lpstr>Matura MT Script Capitals</vt:lpstr>
      <vt:lpstr>Script MT Bold</vt:lpstr>
      <vt:lpstr>Segoe UI Semibold</vt:lpstr>
      <vt:lpstr>Times New Roman</vt:lpstr>
      <vt:lpstr>Trebuchet MS</vt:lpstr>
      <vt:lpstr>Wingdings 3</vt:lpstr>
      <vt:lpstr>1_NewsPrint</vt:lpstr>
      <vt:lpstr>2_NewsPrint</vt:lpstr>
      <vt:lpstr>3_NewsPrint</vt:lpstr>
      <vt:lpstr>Facet</vt:lpstr>
      <vt:lpstr>Simple Light</vt:lpstr>
      <vt:lpstr>3_tf04001173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Carlton Pantry</vt:lpstr>
      <vt:lpstr>Crusader Music Club</vt:lpstr>
      <vt:lpstr>PowerPoint Presentation</vt:lpstr>
      <vt:lpstr>FUTSAL!!!</vt:lpstr>
      <vt:lpstr>PowerPoint Presentation</vt:lpstr>
    </vt:vector>
  </TitlesOfParts>
  <Company>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Jones, Charlene</dc:creator>
  <cp:lastModifiedBy>Palawaga, Rita</cp:lastModifiedBy>
  <cp:revision>662</cp:revision>
  <dcterms:created xsi:type="dcterms:W3CDTF">2018-08-20T20:03:04Z</dcterms:created>
  <dcterms:modified xsi:type="dcterms:W3CDTF">2018-12-20T22:08:21Z</dcterms:modified>
</cp:coreProperties>
</file>