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939" r:id="rId3"/>
    <p:sldMasterId id="2147483969" r:id="rId4"/>
    <p:sldMasterId id="2147484005" r:id="rId5"/>
    <p:sldMasterId id="2147484022" r:id="rId6"/>
  </p:sldMasterIdLst>
  <p:notesMasterIdLst>
    <p:notesMasterId r:id="rId18"/>
  </p:notesMasterIdLst>
  <p:sldIdLst>
    <p:sldId id="552" r:id="rId7"/>
    <p:sldId id="553" r:id="rId8"/>
    <p:sldId id="551" r:id="rId9"/>
    <p:sldId id="550" r:id="rId10"/>
    <p:sldId id="546" r:id="rId11"/>
    <p:sldId id="530" r:id="rId12"/>
    <p:sldId id="554" r:id="rId13"/>
    <p:sldId id="544" r:id="rId14"/>
    <p:sldId id="523" r:id="rId15"/>
    <p:sldId id="516" r:id="rId16"/>
    <p:sldId id="51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2C25"/>
    <a:srgbClr val="DD524B"/>
    <a:srgbClr val="9FE6FF"/>
    <a:srgbClr val="0929B3"/>
    <a:srgbClr val="002B79"/>
    <a:srgbClr val="2B28BB"/>
    <a:srgbClr val="740000"/>
    <a:srgbClr val="B80000"/>
    <a:srgbClr val="005D7E"/>
    <a:srgbClr val="CAD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4" autoAdjust="0"/>
    <p:restoredTop sz="94660"/>
  </p:normalViewPr>
  <p:slideViewPr>
    <p:cSldViewPr snapToGrid="0">
      <p:cViewPr varScale="1">
        <p:scale>
          <a:sx n="55" d="100"/>
          <a:sy n="55" d="100"/>
        </p:scale>
        <p:origin x="53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008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48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30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23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8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006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36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2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89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87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4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59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38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20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99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0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43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018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50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7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96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08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52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3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97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1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49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59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300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665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753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7079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09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171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75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87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699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67316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1918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35793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14225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98225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60522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22454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94682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017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5152-0358-492C-8899-4CB3E18FC6AA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93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5712A-E38D-45EC-8E8D-F38CB65616AB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6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5170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8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7.png"/><Relationship Id="rId1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285352" y="-99392"/>
            <a:ext cx="13465496" cy="7529213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063552" y="0"/>
            <a:ext cx="11089232" cy="72007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      Carlton 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Comprehensive Public High School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</a:br>
            <a:r>
              <a:rPr kumimoji="0" lang="en-US" sz="48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 </a:t>
            </a:r>
            <a:endParaRPr kumimoji="0" lang="en-CA" sz="48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9F9"/>
              </a:clrFrom>
              <a:clrTo>
                <a:srgbClr val="FD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0"/>
            <a:ext cx="3167788" cy="334389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526779"/>
              </p:ext>
            </p:extLst>
          </p:nvPr>
        </p:nvGraphicFramePr>
        <p:xfrm>
          <a:off x="4511824" y="1052736"/>
          <a:ext cx="7453028" cy="55835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18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4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851">
                <a:tc gridSpan="2">
                  <a:txBody>
                    <a:bodyPr/>
                    <a:lstStyle/>
                    <a:p>
                      <a:pPr algn="ctr"/>
                      <a:r>
                        <a:rPr lang="en-CA" sz="44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Wednesday Dec. 12, 2018</a:t>
                      </a:r>
                      <a:endParaRPr lang="en-CA" sz="44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4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61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1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8:55 – 9:55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2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10:00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11:00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51">
                <a:tc>
                  <a:txBody>
                    <a:bodyPr/>
                    <a:lstStyle/>
                    <a:p>
                      <a:pPr algn="ctr"/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Homeroom</a:t>
                      </a:r>
                    </a:p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11:05 – 11:20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3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11:25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12:25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1:15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2:15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08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 5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2:20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3:</a:t>
                      </a:r>
                      <a:endParaRPr lang="en-CA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91344" y="3290572"/>
            <a:ext cx="47885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Today’s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Class Times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Schedule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3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6477" cy="7238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6350"/>
          <a:stretch/>
        </p:blipFill>
        <p:spPr>
          <a:xfrm>
            <a:off x="4836405" y="1788457"/>
            <a:ext cx="7355595" cy="423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394" y="0"/>
            <a:ext cx="4833957" cy="1600200"/>
          </a:xfrm>
          <a:noFill/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FUTSAL!!!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06" y="2896463"/>
            <a:ext cx="12123971" cy="24898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Gym 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 &amp;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Thursdays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3:30- 4:45</a:t>
            </a: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 smtClean="0">
                <a:solidFill>
                  <a:schemeClr val="bg1"/>
                </a:solidFill>
              </a:rPr>
              <a:t>For more info see:  Mr. </a:t>
            </a:r>
            <a:r>
              <a:rPr lang="en-US" sz="2800" b="1" dirty="0">
                <a:solidFill>
                  <a:schemeClr val="bg1"/>
                </a:solidFill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</a:rPr>
              <a:t>orrea in the SWIS Office Mr. </a:t>
            </a:r>
            <a:r>
              <a:rPr lang="en-US" sz="2800" b="1" dirty="0" err="1" smtClean="0">
                <a:solidFill>
                  <a:schemeClr val="bg1"/>
                </a:solidFill>
              </a:rPr>
              <a:t>Odnokon</a:t>
            </a:r>
            <a:r>
              <a:rPr lang="en-US" sz="2800" b="1" dirty="0" smtClean="0">
                <a:solidFill>
                  <a:schemeClr val="bg1"/>
                </a:solidFill>
              </a:rPr>
              <a:t> in CPAC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26588" y="68580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Dec. 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21772" cy="51480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21" t="-1579" r="8175" b="22315"/>
          <a:stretch/>
        </p:blipFill>
        <p:spPr>
          <a:xfrm>
            <a:off x="-180109" y="-342250"/>
            <a:ext cx="12372109" cy="5357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65335"/>
            <a:ext cx="8395855" cy="4339650"/>
          </a:xfrm>
          <a:prstGeom prst="rect">
            <a:avLst/>
          </a:prstGeom>
          <a:solidFill>
            <a:srgbClr val="6196FE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Monday </a:t>
            </a: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 Friday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Lunch 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B214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16 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player </a:t>
            </a: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spots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C6BBB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Everyone welcome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C6BBB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1796" y="6211669"/>
            <a:ext cx="881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*Bring your lunch and your game face!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297" y="1903278"/>
            <a:ext cx="4731560" cy="4463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6588" y="66966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Dec. 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1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3143" y="513254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Wednesday, Dec.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241778"/>
              </p:ext>
            </p:extLst>
          </p:nvPr>
        </p:nvGraphicFramePr>
        <p:xfrm>
          <a:off x="180978" y="1911121"/>
          <a:ext cx="11809313" cy="48603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9807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South-west Egg Benny with Hash browns 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4822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 smtClean="0"/>
                    </a:p>
                    <a:p>
                      <a:pPr algn="ctr"/>
                      <a:r>
                        <a:rPr lang="en-US" sz="3200" b="1" dirty="0" smtClean="0"/>
                        <a:t>Meatloaf  with Mashed Potato</a:t>
                      </a:r>
                    </a:p>
                    <a:p>
                      <a:pPr algn="ctr"/>
                      <a:r>
                        <a:rPr lang="en-US" sz="3200" b="1" dirty="0" smtClean="0"/>
                        <a:t>and Vegetables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4430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Borscht</a:t>
                      </a:r>
                    </a:p>
                    <a:p>
                      <a:pPr algn="ctr"/>
                      <a:endParaRPr lang="en-US" sz="3200" b="1" baseline="0" dirty="0" smtClean="0"/>
                    </a:p>
                    <a:p>
                      <a:pPr algn="ctr"/>
                      <a:r>
                        <a:rPr lang="en-US" sz="3200" b="1" baseline="0" dirty="0" smtClean="0"/>
                        <a:t>Broccoli Salad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251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 Egg </a:t>
                      </a:r>
                      <a:r>
                        <a:rPr lang="en-US" sz="3200" b="1" dirty="0" smtClean="0">
                          <a:latin typeface="+mn-lt"/>
                        </a:rPr>
                        <a:t>Nog </a:t>
                      </a:r>
                      <a:r>
                        <a:rPr lang="en-US" sz="3200" b="1" dirty="0" smtClean="0">
                          <a:latin typeface="+mn-lt"/>
                        </a:rPr>
                        <a:t>Trifle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4997" y="0"/>
            <a:ext cx="13061992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93" l="0" r="99800">
                        <a14:foregroundMark x1="12224" y1="24837" x2="15832" y2="63399"/>
                        <a14:foregroundMark x1="25050" y1="56863" x2="36273" y2="54902"/>
                        <a14:foregroundMark x1="44489" y1="53595" x2="54509" y2="51634"/>
                        <a14:foregroundMark x1="68337" y1="22222" x2="67936" y2="24183"/>
                        <a14:foregroundMark x1="46493" y1="20261" x2="46493" y2="20261"/>
                        <a14:foregroundMark x1="52104" y1="26144" x2="52104" y2="26144"/>
                        <a14:foregroundMark x1="67735" y1="34641" x2="67735" y2="49673"/>
                        <a14:foregroundMark x1="80160" y1="44444" x2="91984" y2="44444"/>
                        <a14:foregroundMark x1="19439" y1="64706" x2="19639" y2="64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9" y="5253488"/>
            <a:ext cx="4412894" cy="1353052"/>
          </a:xfrm>
          <a:prstGeom prst="rect">
            <a:avLst/>
          </a:prstGeom>
        </p:spPr>
      </p:pic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98875">
                        <a14:foregroundMark x1="27458" y1="21333" x2="32708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01" y="2780928"/>
            <a:ext cx="2823224" cy="28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00" l="0" r="97152">
                        <a14:foregroundMark x1="25000" y1="13200" x2="25000" y2="13200"/>
                        <a14:foregroundMark x1="53481" y1="8400" x2="53481" y2="8400"/>
                        <a14:foregroundMark x1="77215" y1="15200" x2="77215" y2="15200"/>
                        <a14:foregroundMark x1="28797" y1="46400" x2="28797" y2="46400"/>
                        <a14:foregroundMark x1="29114" y1="59200" x2="34177" y2="88800"/>
                        <a14:foregroundMark x1="25000" y1="26400" x2="30063" y2="36800"/>
                        <a14:foregroundMark x1="25316" y1="59200" x2="18038" y2="48800"/>
                        <a14:foregroundMark x1="17722" y1="36000" x2="32278" y2="22800"/>
                        <a14:foregroundMark x1="35443" y1="52000" x2="35443" y2="52000"/>
                        <a14:foregroundMark x1="28165" y1="43600" x2="28165" y2="43600"/>
                        <a14:foregroundMark x1="35443" y1="92800" x2="35443" y2="92800"/>
                        <a14:foregroundMark x1="51899" y1="19200" x2="57278" y2="44000"/>
                        <a14:foregroundMark x1="28165" y1="53200" x2="26582" y2="39200"/>
                        <a14:foregroundMark x1="8228" y1="85600" x2="8228" y2="85600"/>
                        <a14:foregroundMark x1="43671" y1="86400" x2="43671" y2="86400"/>
                        <a14:foregroundMark x1="56329" y1="85200" x2="56329" y2="85200"/>
                        <a14:foregroundMark x1="81962" y1="84400" x2="81962" y2="84400"/>
                        <a14:foregroundMark x1="90506" y1="84400" x2="90506" y2="84400"/>
                        <a14:foregroundMark x1="31646" y1="86800" x2="31646" y2="86800"/>
                        <a14:foregroundMark x1="73734" y1="81600" x2="74684" y2="88000"/>
                        <a14:foregroundMark x1="15190" y1="43200" x2="16456" y2="47600"/>
                        <a14:foregroundMark x1="23418" y1="49600" x2="23418" y2="49600"/>
                        <a14:foregroundMark x1="31646" y1="39200" x2="34810" y2="50000"/>
                        <a14:foregroundMark x1="76266" y1="26400" x2="68987" y2="40800"/>
                        <a14:foregroundMark x1="72785" y1="41600" x2="72785" y2="41600"/>
                        <a14:backgroundMark x1="23418" y1="42400" x2="23418" y2="42400"/>
                        <a14:backgroundMark x1="37658" y1="85200" x2="37658" y2="85200"/>
                        <a14:backgroundMark x1="73734" y1="79200" x2="73734" y2="79200"/>
                        <a14:backgroundMark x1="76899" y1="85600" x2="76899" y2="85600"/>
                        <a14:backgroundMark x1="32595" y1="47600" x2="32595" y2="47600"/>
                        <a14:backgroundMark x1="67722" y1="55600" x2="73734" y2="54000"/>
                        <a14:backgroundMark x1="69304" y1="43600" x2="69304" y2="43600"/>
                        <a14:backgroundMark x1="69304" y1="43600" x2="69304" y2="43600"/>
                        <a14:backgroundMark x1="76266" y1="51200" x2="77215" y2="46400"/>
                        <a14:backgroundMark x1="70570" y1="40400" x2="68987" y2="45600"/>
                        <a14:backgroundMark x1="76266" y1="38000" x2="76266" y2="38000"/>
                        <a14:backgroundMark x1="73734" y1="37200" x2="73734" y2="37200"/>
                        <a14:backgroundMark x1="8861" y1="87200" x2="8861" y2="87200"/>
                        <a14:backgroundMark x1="27848" y1="37200" x2="27848" y2="3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375" y="4517304"/>
            <a:ext cx="2951881" cy="2304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7590" y="113195"/>
            <a:ext cx="105074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HOMEROOM TODAY!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11:05-11:20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3385" y="2972986"/>
            <a:ext cx="7465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EARN CREDITS 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Life Transitions 20 &amp; 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7528" y="2189505"/>
            <a:ext cx="11627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LEARN VALUABLE LIFE SKILLS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23390" y="230929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99" b="100000" l="0" r="100000">
                        <a14:foregroundMark x1="55670" y1="94755" x2="55670" y2="94755"/>
                        <a14:foregroundMark x1="65636" y1="94056" x2="65636" y2="94056"/>
                        <a14:foregroundMark x1="74227" y1="94406" x2="74227" y2="94406"/>
                        <a14:foregroundMark x1="84536" y1="95804" x2="84536" y2="95804"/>
                        <a14:foregroundMark x1="87629" y1="26224" x2="88316" y2="78322"/>
                        <a14:backgroundMark x1="91409" y1="47203" x2="91409" y2="47203"/>
                        <a14:backgroundMark x1="91409" y1="41259" x2="91409" y2="41259"/>
                        <a14:backgroundMark x1="30928" y1="65385" x2="30928" y2="65385"/>
                        <a14:backgroundMark x1="50515" y1="57692" x2="50515" y2="57692"/>
                        <a14:backgroundMark x1="66667" y1="45455" x2="66667" y2="45455"/>
                        <a14:backgroundMark x1="90722" y1="36713" x2="90722" y2="36713"/>
                        <a14:backgroundMark x1="90722" y1="45105" x2="90722" y2="45105"/>
                        <a14:backgroundMark x1="90034" y1="34615" x2="90034" y2="34615"/>
                        <a14:backgroundMark x1="91065" y1="36713" x2="91065" y2="49650"/>
                        <a14:backgroundMark x1="90378" y1="34266" x2="90034" y2="39161"/>
                        <a14:backgroundMark x1="90378" y1="47902" x2="90722" y2="72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8369" y="3645024"/>
            <a:ext cx="3021225" cy="2969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8760" y="3243056"/>
            <a:ext cx="8114479" cy="371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00" l="0" r="97152">
                        <a14:foregroundMark x1="25000" y1="13200" x2="25000" y2="13200"/>
                        <a14:foregroundMark x1="53481" y1="8400" x2="53481" y2="8400"/>
                        <a14:foregroundMark x1="77215" y1="15200" x2="77215" y2="15200"/>
                        <a14:foregroundMark x1="28797" y1="46400" x2="28797" y2="46400"/>
                        <a14:foregroundMark x1="29114" y1="59200" x2="34177" y2="88800"/>
                        <a14:foregroundMark x1="25000" y1="26400" x2="30063" y2="36800"/>
                        <a14:foregroundMark x1="25316" y1="59200" x2="18038" y2="48800"/>
                        <a14:foregroundMark x1="17722" y1="36000" x2="32278" y2="22800"/>
                        <a14:foregroundMark x1="35443" y1="52000" x2="35443" y2="52000"/>
                        <a14:foregroundMark x1="28165" y1="43600" x2="28165" y2="43600"/>
                        <a14:foregroundMark x1="35443" y1="92800" x2="35443" y2="92800"/>
                        <a14:foregroundMark x1="51899" y1="19200" x2="57278" y2="44000"/>
                        <a14:foregroundMark x1="28165" y1="53200" x2="26582" y2="39200"/>
                        <a14:foregroundMark x1="8228" y1="85600" x2="8228" y2="85600"/>
                        <a14:foregroundMark x1="43671" y1="86400" x2="43671" y2="86400"/>
                        <a14:foregroundMark x1="56329" y1="85200" x2="56329" y2="85200"/>
                        <a14:foregroundMark x1="81962" y1="84400" x2="81962" y2="84400"/>
                        <a14:foregroundMark x1="90506" y1="84400" x2="90506" y2="84400"/>
                        <a14:foregroundMark x1="31646" y1="86800" x2="31646" y2="86800"/>
                        <a14:foregroundMark x1="73734" y1="81600" x2="74684" y2="88000"/>
                        <a14:foregroundMark x1="15190" y1="43200" x2="16456" y2="47600"/>
                        <a14:foregroundMark x1="23418" y1="49600" x2="23418" y2="49600"/>
                        <a14:foregroundMark x1="31646" y1="39200" x2="34810" y2="50000"/>
                        <a14:foregroundMark x1="76266" y1="26400" x2="68987" y2="40800"/>
                        <a14:foregroundMark x1="72785" y1="41600" x2="72785" y2="41600"/>
                        <a14:backgroundMark x1="23418" y1="42400" x2="23418" y2="42400"/>
                        <a14:backgroundMark x1="37658" y1="85200" x2="37658" y2="85200"/>
                        <a14:backgroundMark x1="73734" y1="79200" x2="73734" y2="79200"/>
                        <a14:backgroundMark x1="76899" y1="85600" x2="76899" y2="85600"/>
                        <a14:backgroundMark x1="32595" y1="47600" x2="32595" y2="47600"/>
                        <a14:backgroundMark x1="67722" y1="55600" x2="73734" y2="54000"/>
                        <a14:backgroundMark x1="69304" y1="43600" x2="69304" y2="43600"/>
                        <a14:backgroundMark x1="69304" y1="43600" x2="69304" y2="43600"/>
                        <a14:backgroundMark x1="76266" y1="51200" x2="77215" y2="46400"/>
                        <a14:backgroundMark x1="70570" y1="40400" x2="68987" y2="45600"/>
                        <a14:backgroundMark x1="76266" y1="38000" x2="76266" y2="38000"/>
                        <a14:backgroundMark x1="73734" y1="37200" x2="73734" y2="37200"/>
                        <a14:backgroundMark x1="8861" y1="87200" x2="8861" y2="87200"/>
                        <a14:backgroundMark x1="27848" y1="37200" x2="27848" y2="3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375" y="4498702"/>
            <a:ext cx="2951881" cy="230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2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338" y="-154089"/>
            <a:ext cx="12412337" cy="715445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-188937" y="5910148"/>
            <a:ext cx="11860747" cy="629489"/>
          </a:xfrm>
        </p:spPr>
        <p:txBody>
          <a:bodyPr/>
          <a:lstStyle/>
          <a:p>
            <a:pPr marL="186262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Donations to: Our House, The Gate &amp; Gifts for Guys</a:t>
            </a:r>
          </a:p>
          <a:p>
            <a:pPr marL="186262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Sponsored by the Girls of Greatness</a:t>
            </a:r>
          </a:p>
          <a:p>
            <a:pPr marL="186262" indent="0">
              <a:buNone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9" y="483681"/>
            <a:ext cx="10003878" cy="5479776"/>
          </a:xfrm>
        </p:spPr>
        <p:txBody>
          <a:bodyPr/>
          <a:lstStyle/>
          <a:p>
            <a:pPr marL="186262" indent="0"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Tekton Pro Ext" panose="020F0605020208020904" pitchFamily="34" charset="0"/>
              </a:rPr>
              <a:t> </a:t>
            </a:r>
          </a:p>
          <a:p>
            <a:pPr marL="186262" indent="0"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Tekton Pro Ext" panose="020F0605020208020904" pitchFamily="34" charset="0"/>
              </a:rPr>
              <a:t>           </a:t>
            </a:r>
            <a:r>
              <a:rPr lang="en-US" sz="6000" b="1" dirty="0" smtClean="0">
                <a:solidFill>
                  <a:srgbClr val="FF0000"/>
                </a:solidFill>
                <a:latin typeface="Rockwell Extra Bold" panose="02060903040505020403" pitchFamily="18" charset="0"/>
              </a:rPr>
              <a:t> </a:t>
            </a:r>
          </a:p>
          <a:p>
            <a:pPr marL="186262" indent="0"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Rockwell Extra Bold" panose="02060903040505020403" pitchFamily="18" charset="0"/>
              </a:rPr>
              <a:t>  </a:t>
            </a:r>
          </a:p>
          <a:p>
            <a:pPr marL="186262" indent="0">
              <a:buNone/>
            </a:pPr>
            <a:r>
              <a:rPr lang="en-US" sz="4400" b="1" dirty="0" smtClean="0">
                <a:solidFill>
                  <a:srgbClr val="0929B3"/>
                </a:solidFill>
                <a:latin typeface="Tekton Pro Ext" panose="020F0605020208020904" pitchFamily="34" charset="0"/>
              </a:rPr>
              <a:t> </a:t>
            </a:r>
            <a:r>
              <a:rPr lang="en-US" sz="4000" b="1" dirty="0" smtClean="0">
                <a:solidFill>
                  <a:srgbClr val="0929B3"/>
                </a:solidFill>
                <a:latin typeface="Tekton Pro Ext" panose="020F0605020208020904" pitchFamily="34" charset="0"/>
              </a:rPr>
              <a:t> </a:t>
            </a:r>
          </a:p>
          <a:p>
            <a:pPr marL="186262" indent="0">
              <a:buNone/>
            </a:pPr>
            <a:r>
              <a:rPr lang="en-US" sz="4000" b="1" dirty="0" smtClean="0">
                <a:solidFill>
                  <a:srgbClr val="0929B3"/>
                </a:solidFill>
                <a:latin typeface="Tekton Pro Ext" panose="020F0605020208020904" pitchFamily="34" charset="0"/>
              </a:rPr>
              <a:t> </a:t>
            </a:r>
          </a:p>
          <a:p>
            <a:pPr marL="186262" indent="0">
              <a:buNone/>
            </a:pPr>
            <a:endParaRPr lang="en-US" sz="4400" b="1" dirty="0" smtClean="0">
              <a:solidFill>
                <a:srgbClr val="0929B3"/>
              </a:solidFill>
              <a:latin typeface="Tekton Pro Ext" panose="020F06050202080209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93" l="0" r="100000">
                        <a14:foregroundMark x1="7561" y1="41830" x2="7561" y2="41830"/>
                        <a14:foregroundMark x1="12411" y1="35948" x2="12411" y2="35948"/>
                        <a14:foregroundMark x1="20542" y1="35294" x2="20542" y2="35294"/>
                        <a14:foregroundMark x1="30100" y1="35294" x2="30100" y2="35294"/>
                        <a14:foregroundMark x1="41512" y1="30719" x2="41512" y2="30719"/>
                        <a14:foregroundMark x1="70471" y1="41176" x2="70471" y2="41176"/>
                        <a14:foregroundMark x1="75036" y1="30065" x2="75036" y2="30065"/>
                        <a14:foregroundMark x1="70185" y1="18954" x2="70185" y2="18954"/>
                        <a14:foregroundMark x1="48074" y1="66013" x2="48074" y2="66013"/>
                        <a14:foregroundMark x1="84165" y1="50327" x2="84165" y2="49673"/>
                        <a14:foregroundMark x1="92297" y1="32680" x2="92297" y2="32680"/>
                        <a14:foregroundMark x1="98288" y1="67974" x2="98288" y2="67974"/>
                      </a14:backgroundRemoval>
                    </a14:imgEffect>
                  </a14:imgLayer>
                </a14:imgProps>
              </a:ext>
            </a:extLst>
          </a:blip>
          <a:srcRect l="45908" r="-1"/>
          <a:stretch/>
        </p:blipFill>
        <p:spPr>
          <a:xfrm>
            <a:off x="6604000" y="1615060"/>
            <a:ext cx="3753775" cy="11611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99275" l="0" r="99788">
                        <a14:foregroundMark x1="8493" y1="33333" x2="8493" y2="33333"/>
                        <a14:foregroundMark x1="52866" y1="44928" x2="54352" y2="44928"/>
                        <a14:foregroundMark x1="70064" y1="45652" x2="70064" y2="45652"/>
                        <a14:foregroundMark x1="87686" y1="39855" x2="87686" y2="398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423" y="2628004"/>
            <a:ext cx="4486275" cy="10255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0" b="94161" l="0" r="97547">
                        <a14:foregroundMark x1="11509" y1="32117" x2="11509" y2="32117"/>
                        <a14:foregroundMark x1="20755" y1="26277" x2="20755" y2="26277"/>
                        <a14:foregroundMark x1="43774" y1="28467" x2="43774" y2="28467"/>
                        <a14:foregroundMark x1="72642" y1="42336" x2="73208" y2="42336"/>
                        <a14:foregroundMark x1="83396" y1="47445" x2="83396" y2="474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5034" y="2664996"/>
            <a:ext cx="5048250" cy="1025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912" l="2611" r="100000">
                        <a14:foregroundMark x1="46997" y1="37500" x2="46997" y2="37500"/>
                        <a14:foregroundMark x1="56136" y1="33824" x2="57963" y2="33824"/>
                        <a14:foregroundMark x1="78068" y1="17647" x2="78068" y2="17647"/>
                        <a14:foregroundMark x1="87728" y1="30147" x2="87728" y2="301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15" y="1615060"/>
            <a:ext cx="3461888" cy="956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10" b="89726" l="0" r="98223">
                        <a14:foregroundMark x1="5076" y1="34932" x2="6091" y2="34247"/>
                        <a14:foregroundMark x1="25635" y1="30822" x2="25635" y2="30822"/>
                        <a14:foregroundMark x1="50254" y1="28767" x2="50254" y2="28767"/>
                        <a14:foregroundMark x1="87310" y1="27397" x2="87310" y2="27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5666" y="1641537"/>
            <a:ext cx="3059414" cy="9678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5" b="95984" l="1373" r="97483">
                        <a14:foregroundMark x1="21510" y1="50602" x2="32037" y2="89558"/>
                        <a14:foregroundMark x1="15789" y1="50201" x2="22883" y2="74297"/>
                        <a14:foregroundMark x1="74371" y1="71888" x2="95652" y2="56627"/>
                        <a14:foregroundMark x1="75057" y1="81928" x2="94050" y2="69076"/>
                        <a14:foregroundMark x1="60641" y1="93574" x2="88330" y2="79518"/>
                        <a14:backgroundMark x1="27231" y1="32530" x2="43478" y2="24900"/>
                        <a14:backgroundMark x1="2517" y1="72289" x2="2517" y2="72289"/>
                        <a14:backgroundMark x1="1831" y1="71888" x2="2975" y2="90763"/>
                        <a14:backgroundMark x1="32265" y1="32129" x2="32265" y2="32129"/>
                        <a14:backgroundMark x1="32037" y1="34137" x2="32037" y2="34137"/>
                        <a14:backgroundMark x1="33181" y1="34940" x2="33181" y2="35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2666" y="3653577"/>
            <a:ext cx="4837385" cy="3346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712" y="282793"/>
            <a:ext cx="10378643" cy="8644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0035" y="4043906"/>
            <a:ext cx="6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455" y="3602891"/>
            <a:ext cx="79383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929B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Donations before Dec. 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929B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-Homeroom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929B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-Student Services </a:t>
            </a:r>
          </a:p>
        </p:txBody>
      </p:sp>
    </p:spTree>
    <p:extLst>
      <p:ext uri="{BB962C8B-B14F-4D97-AF65-F5344CB8AC3E}">
        <p14:creationId xmlns:p14="http://schemas.microsoft.com/office/powerpoint/2010/main" val="39792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2" b="898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71">
            <a:off x="8231285" y="-170789"/>
            <a:ext cx="3032148" cy="2988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1" y="3205768"/>
            <a:ext cx="4263969" cy="3084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856" y="-673179"/>
            <a:ext cx="8011006" cy="1996804"/>
          </a:xfrm>
        </p:spPr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Carlton Pantry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1955" y="3366235"/>
            <a:ext cx="5372947" cy="2763982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BE2079"/>
                </a:solidFill>
                <a:latin typeface="Arial Black" panose="020B0A04020102020204" pitchFamily="34" charset="0"/>
              </a:rPr>
              <a:t>If you or a friend need food, clothing, books, or personal items, like shampoo or a tooth brush, please talk to Mrs. Amy in B223A or any staff member.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0" b="99167" l="9667" r="8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9" r="813"/>
          <a:stretch/>
        </p:blipFill>
        <p:spPr>
          <a:xfrm rot="20101303">
            <a:off x="-26936" y="-91285"/>
            <a:ext cx="3201533" cy="2615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5498" y="1323625"/>
            <a:ext cx="6473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Thanks to all the Crusaders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who have donated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to Carlton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Pantry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65151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8622" y="2324512"/>
            <a:ext cx="7258755" cy="1470025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latin typeface="Impact" panose="020B0806030902050204" pitchFamily="34" charset="0"/>
              </a:rPr>
              <a:t>Crusader Music Club</a:t>
            </a:r>
            <a:endParaRPr lang="en-US" sz="6000" dirty="0">
              <a:latin typeface="Impact" panose="020B080603090205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4468" y="2777067"/>
            <a:ext cx="8534400" cy="76764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b="1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sz="5400" b="1" dirty="0" smtClean="0"/>
              <a:t>Thursdays</a:t>
            </a:r>
          </a:p>
          <a:p>
            <a:pPr>
              <a:spcBef>
                <a:spcPts val="0"/>
              </a:spcBef>
            </a:pPr>
            <a:r>
              <a:rPr lang="en-US" sz="5400" b="1" dirty="0" smtClean="0"/>
              <a:t>Lunch time</a:t>
            </a:r>
          </a:p>
          <a:p>
            <a:pPr>
              <a:spcBef>
                <a:spcPts val="0"/>
              </a:spcBef>
            </a:pP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    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B223A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26" name="Picture 2" descr="C:\Users\lamy\AppData\Local\Microsoft\Windows\Temporary Internet Files\Content.IE5\BGDC0ER9\500px-Violin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690" y="1723873"/>
            <a:ext cx="272644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my\AppData\Local\Microsoft\Windows\Temporary Internet Files\Content.IE5\YGR1DJSH\Classicalguita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645">
            <a:off x="-415400" y="-451556"/>
            <a:ext cx="544627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amy\AppData\Local\Microsoft\Windows\Temporary Internet Files\Content.IE5\118HK321\music_notes_png_by_doloresdevelde-d5gt35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9" y="819163"/>
            <a:ext cx="11545677" cy="24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1 3"/>
          <p:cNvSpPr/>
          <p:nvPr/>
        </p:nvSpPr>
        <p:spPr>
          <a:xfrm rot="20281962">
            <a:off x="483902" y="3559227"/>
            <a:ext cx="4075289" cy="287190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Location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21157" y="6680027"/>
            <a:ext cx="85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Dec. 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" y="5089794"/>
            <a:ext cx="12508089" cy="1829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9292"/>
          <a:stretch/>
        </p:blipFill>
        <p:spPr>
          <a:xfrm>
            <a:off x="-73731" y="-1529667"/>
            <a:ext cx="12378620" cy="694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53" y="-70885"/>
            <a:ext cx="7247956" cy="3126027"/>
          </a:xfrm>
          <a:prstGeom prst="rect">
            <a:avLst/>
          </a:prstGeom>
        </p:spPr>
      </p:pic>
      <p:sp>
        <p:nvSpPr>
          <p:cNvPr id="3" name="AutoShape 2" descr="Image result for prince albert mintos webs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AutoShape 4" descr="Image result for prince albert mintos webs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975" y="2927007"/>
            <a:ext cx="123683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Mintos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vs Yorkton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  <a:r>
              <a:rPr lang="en-US" sz="60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Maulers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Fri. Dec. 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7:00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Tickets $5 at the General Office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9550" y="1357137"/>
            <a:ext cx="8352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28575">
                  <a:solidFill>
                    <a:srgbClr val="E2A11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 w="28575">
                  <a:solidFill>
                    <a:srgbClr val="E2A11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Game Night </a:t>
            </a:r>
            <a:endParaRPr kumimoji="0" lang="en-US" sz="5400" b="0" i="0" u="none" strike="noStrike" kern="1200" cap="none" spc="0" normalizeH="0" baseline="0" noProof="0" dirty="0">
              <a:ln w="28575">
                <a:solidFill>
                  <a:srgbClr val="E2A110"/>
                </a:solidFill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593" y="4110136"/>
            <a:ext cx="4412843" cy="237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800"/>
                    </a14:imgEffect>
                    <a14:imgEffect>
                      <a14:saturation sat="97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5778" y="0"/>
            <a:ext cx="12417778" cy="68897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041" y="575259"/>
            <a:ext cx="2453663" cy="6193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07" y="230914"/>
            <a:ext cx="857959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Win a chance to cut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Ms. 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Peet’s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Hair!!!!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400" y="2253647"/>
            <a:ext cx="999066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Bring a donation for the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oper Std Black" panose="0208090304030B020404" pitchFamily="18" charset="0"/>
                <a:ea typeface="+mn-ea"/>
                <a:cs typeface="Segoe UI Semibold" panose="020B0702040204020203" pitchFamily="34" charset="0"/>
              </a:rPr>
              <a:t>Carlton Pantry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to your Homeroom teacher.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-Get a ticket.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-Bring the filled out ticket to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oper Std Black" panose="0208090304030B020404" pitchFamily="18" charset="0"/>
                <a:ea typeface="+mn-ea"/>
                <a:cs typeface="Segoe UI Semibold" panose="020B0702040204020203" pitchFamily="34" charset="0"/>
              </a:rPr>
              <a:t>R207.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Hair cut to will take place Dec. 19</a:t>
            </a:r>
            <a:r>
              <a:rPr kumimoji="0" lang="en-US" sz="3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The hair will be donated to make a wig for someone in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2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1">
                <a:lumMod val="0"/>
                <a:lumOff val="100000"/>
              </a:schemeClr>
            </a:gs>
            <a:gs pos="81000">
              <a:srgbClr val="D1E8B2"/>
            </a:gs>
            <a:gs pos="100000">
              <a:srgbClr val="A1D06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8268" y="468591"/>
            <a:ext cx="12063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Problems signing into Students Achieve?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43390" y="1836693"/>
            <a:ext cx="31670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Refresh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and log in again.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5440" y="4677208"/>
            <a:ext cx="937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**Forgot your password?  See the Learning Commons Staff.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5474238"/>
            <a:ext cx="11326849" cy="1235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80" y="1834010"/>
            <a:ext cx="6055117" cy="2123401"/>
          </a:xfrm>
          <a:prstGeom prst="rect">
            <a:avLst/>
          </a:prstGeom>
        </p:spPr>
      </p:pic>
      <p:sp>
        <p:nvSpPr>
          <p:cNvPr id="18" name="Notched Right Arrow 17"/>
          <p:cNvSpPr/>
          <p:nvPr/>
        </p:nvSpPr>
        <p:spPr>
          <a:xfrm rot="20897163" flipH="1">
            <a:off x="8138091" y="2228391"/>
            <a:ext cx="794725" cy="336336"/>
          </a:xfrm>
          <a:prstGeom prst="notch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  <a:sym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96710" y="2180167"/>
            <a:ext cx="2232248" cy="76114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64181" y="2256525"/>
            <a:ext cx="2257882" cy="420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268" y="1077530"/>
            <a:ext cx="253146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Check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address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9D0F0E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19364</TotalTime>
  <Words>327</Words>
  <Application>Microsoft Office PowerPoint</Application>
  <PresentationFormat>Widescreen</PresentationFormat>
  <Paragraphs>99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Arial</vt:lpstr>
      <vt:lpstr>Arial Black</vt:lpstr>
      <vt:lpstr>Berlin Sans FB Demi</vt:lpstr>
      <vt:lpstr>Calibri</vt:lpstr>
      <vt:lpstr>Comic Sans MS</vt:lpstr>
      <vt:lpstr>Cooper Black</vt:lpstr>
      <vt:lpstr>Cooper Std Black</vt:lpstr>
      <vt:lpstr>Eras Bold ITC</vt:lpstr>
      <vt:lpstr>Franklin Gothic Demi Cond</vt:lpstr>
      <vt:lpstr>Impact</vt:lpstr>
      <vt:lpstr>Rockwell Extra Bold</vt:lpstr>
      <vt:lpstr>Segoe UI Semibold</vt:lpstr>
      <vt:lpstr>Tekton Pro Ext</vt:lpstr>
      <vt:lpstr>Times New Roman</vt:lpstr>
      <vt:lpstr>Trebuchet MS</vt:lpstr>
      <vt:lpstr>Wingdings 3</vt:lpstr>
      <vt:lpstr>1_NewsPrint</vt:lpstr>
      <vt:lpstr>2_NewsPrint</vt:lpstr>
      <vt:lpstr>3_NewsPrint</vt:lpstr>
      <vt:lpstr>1_Office Theme</vt:lpstr>
      <vt:lpstr>Facet</vt:lpstr>
      <vt:lpstr>Simple Light</vt:lpstr>
      <vt:lpstr>PowerPoint Presentation</vt:lpstr>
      <vt:lpstr>PowerPoint Presentation</vt:lpstr>
      <vt:lpstr>PowerPoint Presentation</vt:lpstr>
      <vt:lpstr>PowerPoint Presentation</vt:lpstr>
      <vt:lpstr>Carlton Pantry</vt:lpstr>
      <vt:lpstr>Crusader Music Club</vt:lpstr>
      <vt:lpstr>PowerPoint Presentation</vt:lpstr>
      <vt:lpstr>PowerPoint Presentation</vt:lpstr>
      <vt:lpstr>PowerPoint Presentation</vt:lpstr>
      <vt:lpstr>FUTSAL!!!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595</cp:revision>
  <dcterms:created xsi:type="dcterms:W3CDTF">2018-08-20T20:03:04Z</dcterms:created>
  <dcterms:modified xsi:type="dcterms:W3CDTF">2018-12-11T22:06:09Z</dcterms:modified>
</cp:coreProperties>
</file>