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821" r:id="rId3"/>
    <p:sldMasterId id="2147483833" r:id="rId4"/>
    <p:sldMasterId id="2147483845" r:id="rId5"/>
    <p:sldMasterId id="2147483857" r:id="rId6"/>
    <p:sldMasterId id="2147483869" r:id="rId7"/>
  </p:sldMasterIdLst>
  <p:notesMasterIdLst>
    <p:notesMasterId r:id="rId22"/>
  </p:notesMasterIdLst>
  <p:sldIdLst>
    <p:sldId id="442" r:id="rId8"/>
    <p:sldId id="462" r:id="rId9"/>
    <p:sldId id="460" r:id="rId10"/>
    <p:sldId id="447" r:id="rId11"/>
    <p:sldId id="461" r:id="rId12"/>
    <p:sldId id="438" r:id="rId13"/>
    <p:sldId id="440" r:id="rId14"/>
    <p:sldId id="453" r:id="rId15"/>
    <p:sldId id="450" r:id="rId16"/>
    <p:sldId id="456" r:id="rId17"/>
    <p:sldId id="446" r:id="rId18"/>
    <p:sldId id="437" r:id="rId19"/>
    <p:sldId id="420" r:id="rId20"/>
    <p:sldId id="4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44"/>
    <a:srgbClr val="EFC766"/>
    <a:srgbClr val="652D12"/>
    <a:srgbClr val="C50E06"/>
    <a:srgbClr val="C00000"/>
    <a:srgbClr val="820101"/>
    <a:srgbClr val="7E7F37"/>
    <a:srgbClr val="72721C"/>
    <a:srgbClr val="3F6D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52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57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34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2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043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3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9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76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22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23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78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E72D7-195F-486F-ACB0-E3C3A2BC5AD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2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5B62-7549-4821-AD3A-01C7797F9B6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80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6EAC4-86FC-4B62-8732-8E9488DCCFF7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4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5AEFE-E209-43DA-B0E9-71B04E86359D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14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026AE-B97C-4EAB-BBB8-3B7AEF59B25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48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81C1D-6863-4A25-8836-A0E6A1362136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3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1EC3-24C1-47A4-B7E9-001BBE0B8F7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8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85F9-4C92-4C93-AECA-2E1C1C9810B5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28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B11E-C7B1-4ACA-AD03-3110EE155D89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6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B3C61-A6D4-4078-96D0-ED377C0EB91B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29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33D8F-8D78-4009-9E7F-D13E9C080882}" type="slidenum">
              <a:rPr lang="es-ES" altLang="en-US">
                <a:solidFill>
                  <a:srgbClr val="000000"/>
                </a:solidFill>
              </a:rPr>
              <a:pPr/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8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75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33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20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88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3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25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38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37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8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5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947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4762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255581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7018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2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5500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383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67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03172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95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943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3736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1659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20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7335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388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1553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3001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0182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41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2018-11-05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9D1F8-36F5-4454-961E-1D293BED19BC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BDB5-6CC3-4CB9-85F4-02FE13627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1A1A-F3F7-4D3E-8903-4DB177FF5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3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ABDF55D-A3FD-4B97-B4A0-6CB76547167A}" type="datetimeFigureOut">
              <a:rPr lang="en-CA" smtClean="0"/>
              <a:t>2018-11-05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20AD900-69FA-410A-859D-615333482D7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02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4200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pn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5" Type="http://schemas.openxmlformats.org/officeDocument/2006/relationships/image" Target="../media/image62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microsoft.com/office/2007/relationships/hdphoto" Target="../media/hdphoto1.wdp"/><Relationship Id="rId21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7.wdp"/><Relationship Id="rId25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24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9.png"/><Relationship Id="rId22" Type="http://schemas.microsoft.com/office/2007/relationships/hdphoto" Target="../media/hdphoto8.wdp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99392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10573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CA" sz="3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 </a:t>
                      </a: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3915" y="9839"/>
            <a:ext cx="855471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 Unicode"/>
              </a:rPr>
              <a:t>                FALL SURVEY</a:t>
            </a:r>
            <a:endParaRPr lang="en-C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ucida Sans Unicode"/>
            </a:endParaRPr>
          </a:p>
        </p:txBody>
      </p:sp>
      <p:pic>
        <p:nvPicPr>
          <p:cNvPr id="6" name="Picture 5" descr="C:\Users\pala\Desktop\logo cropped- bes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06"/>
            <a:ext cx="1619927" cy="158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27" y="925172"/>
            <a:ext cx="6854051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95" y="1645759"/>
            <a:ext cx="6872287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13" y="2410024"/>
            <a:ext cx="68722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0188"/>
            <a:ext cx="6872287" cy="7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51784" y="2574580"/>
            <a:ext cx="6411004" cy="3434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prstClr val="black"/>
                </a:solidFill>
                <a:latin typeface="Eras Bold ITC"/>
                <a:ea typeface="Calibri"/>
                <a:cs typeface="Times New Roman"/>
                <a:sym typeface="Wingdings"/>
              </a:rPr>
              <a:t></a:t>
            </a:r>
            <a:r>
              <a:rPr lang="en-US" sz="24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Collected mental health information</a:t>
            </a:r>
            <a:endParaRPr lang="en-CA" sz="2800" dirty="0">
              <a:solidFill>
                <a:prstClr val="black"/>
              </a:solidFill>
              <a:latin typeface="Lucida Sans Unicode"/>
              <a:ea typeface="Calibri"/>
              <a:cs typeface="Times New Roman"/>
            </a:endParaRPr>
          </a:p>
          <a:p>
            <a:pPr marL="270510" indent="-270510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  <a:sym typeface="Wingdings"/>
              </a:rPr>
              <a:t></a:t>
            </a: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 Consult guidance counselors, mental </a:t>
            </a:r>
            <a:r>
              <a:rPr lang="en-US" sz="2800" dirty="0" smtClean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health </a:t>
            </a: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workers</a:t>
            </a:r>
            <a:endParaRPr lang="en-CA" sz="2800" dirty="0">
              <a:solidFill>
                <a:prstClr val="black"/>
              </a:solidFill>
              <a:latin typeface="Lucida Sans Unicode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  <a:sym typeface="Wingdings"/>
              </a:rPr>
              <a:t></a:t>
            </a: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 Guest speakers</a:t>
            </a:r>
            <a:endParaRPr lang="en-CA" sz="2800" dirty="0">
              <a:solidFill>
                <a:prstClr val="black"/>
              </a:solidFill>
              <a:latin typeface="Lucida Sans Unicode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  <a:sym typeface="Wingdings"/>
              </a:rPr>
              <a:t></a:t>
            </a:r>
            <a:r>
              <a:rPr lang="en-US" sz="2800" dirty="0">
                <a:solidFill>
                  <a:prstClr val="black"/>
                </a:solidFill>
                <a:latin typeface="Eras Bold ITC"/>
                <a:ea typeface="Calibri"/>
                <a:cs typeface="Times New Roman"/>
              </a:rPr>
              <a:t> Informational campaigns</a:t>
            </a:r>
            <a:endParaRPr lang="en-CA" sz="2800" dirty="0">
              <a:solidFill>
                <a:prstClr val="black"/>
              </a:solidFill>
              <a:latin typeface="Lucida Sans Unicode"/>
              <a:ea typeface="Calibri"/>
              <a:cs typeface="Times New Roman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1883708"/>
            <a:ext cx="6872287" cy="60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/>
          <a:stretch/>
        </p:blipFill>
        <p:spPr bwMode="auto">
          <a:xfrm>
            <a:off x="228600" y="3523129"/>
            <a:ext cx="3658513" cy="21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345" y="0"/>
            <a:ext cx="2048886" cy="81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831" y="1645758"/>
            <a:ext cx="2440180" cy="2144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899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31504" y="1146304"/>
            <a:ext cx="6229208" cy="485775"/>
          </a:xfrm>
        </p:spPr>
        <p:txBody>
          <a:bodyPr/>
          <a:lstStyle/>
          <a:p>
            <a:pPr algn="l"/>
            <a:r>
              <a:rPr lang="es-UY" altLang="en-US" sz="8000" b="1" dirty="0">
                <a:solidFill>
                  <a:srgbClr val="660033"/>
                </a:solidFill>
                <a:latin typeface="Edwardian Script ITC" panose="030303020407070D0804" pitchFamily="66" charset="0"/>
              </a:rPr>
              <a:t>Girls of Greatness</a:t>
            </a:r>
            <a:endParaRPr lang="es-ES" altLang="en-US" sz="8000" b="1" dirty="0">
              <a:solidFill>
                <a:srgbClr val="660033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2801542" y="1863330"/>
            <a:ext cx="367307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042" y="2301711"/>
            <a:ext cx="7426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 meeting: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Tues Nov.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13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 3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Lounge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Grades 9-12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476672"/>
            <a:ext cx="7134207" cy="16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07" y="88136"/>
            <a:ext cx="5814693" cy="676986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8259" y="1529968"/>
            <a:ext cx="5916706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rgbClr val="DA901A"/>
                </a:solidFill>
                <a:latin typeface="Algerian" panose="04020705040A02060702" pitchFamily="82" charset="0"/>
              </a:rPr>
              <a:t>The Mad Hatter Theatre Company Presents</a:t>
            </a:r>
            <a:endParaRPr lang="en-US" sz="8000" dirty="0">
              <a:solidFill>
                <a:srgbClr val="DA901A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383883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1" y="3572209"/>
            <a:ext cx="7410734" cy="3243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298"/>
            <a:ext cx="6255676" cy="3259245"/>
          </a:xfrm>
        </p:spPr>
        <p:txBody>
          <a:bodyPr>
            <a:noAutofit/>
          </a:bodyPr>
          <a:lstStyle/>
          <a:p>
            <a:pPr algn="ctr"/>
            <a:r>
              <a:rPr lang="en-US" sz="47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November Bus Passes are available at the  General Office for $20</a:t>
            </a:r>
            <a:endParaRPr lang="en-US" sz="47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265345" y="-792632"/>
            <a:ext cx="3822699" cy="5842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2316" y="4437952"/>
            <a:ext cx="3962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Passes will be available till the November 20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676" y="217036"/>
            <a:ext cx="1856183" cy="120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93392" y="227770"/>
            <a:ext cx="666039" cy="154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5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028" y="4099610"/>
            <a:ext cx="2797396" cy="17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7177">
            <a:off x="779299" y="2562457"/>
            <a:ext cx="2216580" cy="186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264" y="4289612"/>
            <a:ext cx="2398467" cy="1573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086" t="1112"/>
          <a:stretch/>
        </p:blipFill>
        <p:spPr>
          <a:xfrm rot="20941714">
            <a:off x="-412892" y="-1055870"/>
            <a:ext cx="13484890" cy="10310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7" b="98462" l="1053" r="93158">
                        <a14:foregroundMark x1="47719" y1="14615" x2="64737" y2="22692"/>
                        <a14:foregroundMark x1="57193" y1="29615" x2="71579" y2="39231"/>
                        <a14:foregroundMark x1="74035" y1="48462" x2="80526" y2="56538"/>
                        <a14:foregroundMark x1="73509" y1="79231" x2="84737" y2="83077"/>
                        <a14:foregroundMark x1="44386" y1="79231" x2="8421" y2="49615"/>
                        <a14:foregroundMark x1="24386" y1="28846" x2="11579" y2="16538"/>
                        <a14:foregroundMark x1="20877" y1="40385" x2="6667" y2="33462"/>
                        <a14:foregroundMark x1="72982" y1="18077" x2="72982" y2="18077"/>
                        <a14:foregroundMark x1="72281" y1="17692" x2="78421" y2="30769"/>
                        <a14:foregroundMark x1="89825" y1="73462" x2="91579" y2="73462"/>
                        <a14:foregroundMark x1="18772" y1="11538" x2="23684" y2="18077"/>
                        <a14:foregroundMark x1="78772" y1="65000" x2="88421" y2="68846"/>
                        <a14:foregroundMark x1="73860" y1="93846" x2="73860" y2="94231"/>
                        <a14:foregroundMark x1="80702" y1="98846" x2="80702" y2="98846"/>
                        <a14:foregroundMark x1="6140" y1="58462" x2="12105" y2="61923"/>
                        <a14:foregroundMark x1="22105" y1="70000" x2="22105" y2="70000"/>
                        <a14:foregroundMark x1="24386" y1="72692" x2="24561" y2="72692"/>
                        <a14:foregroundMark x1="1053" y1="66923" x2="1053" y2="66923"/>
                        <a14:foregroundMark x1="4912" y1="60000" x2="4912" y2="60000"/>
                        <a14:foregroundMark x1="6316" y1="54615" x2="6316" y2="54615"/>
                        <a14:foregroundMark x1="20877" y1="78462" x2="20877" y2="78846"/>
                        <a14:foregroundMark x1="41579" y1="77692" x2="40877" y2="82308"/>
                        <a14:foregroundMark x1="46842" y1="12308" x2="64737" y2="20769"/>
                        <a14:foregroundMark x1="47193" y1="15769" x2="63860" y2="23846"/>
                        <a14:foregroundMark x1="64386" y1="24615" x2="67368" y2="19615"/>
                        <a14:foregroundMark x1="48246" y1="17308" x2="45439" y2="10385"/>
                        <a14:foregroundMark x1="46667" y1="18462" x2="45789" y2="11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21897">
            <a:off x="-795795" y="-228697"/>
            <a:ext cx="8902992" cy="42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92816" y="68801"/>
            <a:ext cx="661536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*New Date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Fridays 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Lunch </a:t>
            </a:r>
          </a:p>
          <a:p>
            <a:r>
              <a:rPr lang="en-US" sz="6600" dirty="0" smtClean="0">
                <a:solidFill>
                  <a:srgbClr val="C80000"/>
                </a:solidFill>
                <a:latin typeface="Arial Black" panose="020B0A04020102020204" pitchFamily="34" charset="0"/>
              </a:rPr>
              <a:t>   B101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382" y="4289612"/>
            <a:ext cx="124107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Check the door of B101 for a full schedule.</a:t>
            </a:r>
          </a:p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    Everyone welcome.</a:t>
            </a:r>
          </a:p>
          <a:p>
            <a:r>
              <a:rPr lang="en-US" sz="4400" b="1" dirty="0" smtClean="0">
                <a:solidFill>
                  <a:srgbClr val="2822E8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             Bring your lunch.</a:t>
            </a:r>
            <a:endParaRPr lang="en-US" sz="4400" b="1" dirty="0">
              <a:solidFill>
                <a:srgbClr val="2822E8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40092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Tuesday, Nov.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91342" y="1919895"/>
          <a:ext cx="11809313" cy="48515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695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Breakfast Skillet with Scrambled Egg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5862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Fried Chicken and</a:t>
                      </a:r>
                    </a:p>
                    <a:p>
                      <a:pPr algn="ctr"/>
                      <a:r>
                        <a:rPr lang="en-US" sz="3200" b="1" dirty="0" smtClean="0"/>
                        <a:t>Waffles with Coleslaw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400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Cream of Broccoli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Citrus Mint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31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Tempting Tuesday dessert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7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65" y="-73554"/>
            <a:ext cx="15448603" cy="7529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31347"/>
            <a:ext cx="1199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School Spirit Team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3377" y="1468372"/>
            <a:ext cx="5909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All students welcome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Come plan some new spirit activities!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Wednesdays, Noon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B108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734" y="1128048"/>
            <a:ext cx="2872856" cy="1898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6569" t="15992" r="18214"/>
          <a:stretch/>
        </p:blipFill>
        <p:spPr>
          <a:xfrm>
            <a:off x="124691" y="1602964"/>
            <a:ext cx="2206314" cy="1867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228" y="4176874"/>
            <a:ext cx="2416943" cy="2416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000891">
            <a:off x="232980" y="3718838"/>
            <a:ext cx="2544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Create a positive ‘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Sader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Community!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619314">
            <a:off x="4371284" y="5508659"/>
            <a:ext cx="4827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Create fun opportunities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at school!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2989" y="2938507"/>
            <a:ext cx="33185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Learn Leadership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FF41">
                    <a:lumMod val="60000"/>
                    <a:lumOff val="40000"/>
                  </a:srgbClr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     Skills!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EFF41">
                  <a:lumMod val="60000"/>
                  <a:lumOff val="40000"/>
                </a:srgbClr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3" l="0" r="97015">
                        <a14:backgroundMark x1="22886" y1="12329" x2="22886" y2="12329"/>
                        <a14:backgroundMark x1="31343" y1="9132" x2="31343" y2="9132"/>
                        <a14:backgroundMark x1="33333" y1="6849" x2="33333" y2="6849"/>
                        <a14:backgroundMark x1="16418" y1="5023" x2="16418" y2="5023"/>
                        <a14:backgroundMark x1="22388" y1="3196" x2="22388" y2="3196"/>
                        <a14:backgroundMark x1="92537" y1="51598" x2="75622" y2="62557"/>
                        <a14:backgroundMark x1="14428" y1="21918" x2="55224" y2="26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9485">
            <a:off x="4803551" y="1203241"/>
            <a:ext cx="2385087" cy="3493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9304">
            <a:off x="6687859" y="2805951"/>
            <a:ext cx="1559354" cy="2746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1" l="1946" r="98444">
                        <a14:backgroundMark x1="58755" y1="4911" x2="58755" y2="4911"/>
                        <a14:backgroundMark x1="58755" y1="3125" x2="54864" y2="9375"/>
                        <a14:backgroundMark x1="57977" y1="57143" x2="28405" y2="69196"/>
                        <a14:backgroundMark x1="38521" y1="70982" x2="71206" y2="59375"/>
                        <a14:backgroundMark x1="68093" y1="20982" x2="79767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73922">
            <a:off x="7289507" y="4149720"/>
            <a:ext cx="2447925" cy="194589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34" l="0" r="100000">
                        <a14:backgroundMark x1="9389" y1="4219" x2="9389" y2="4219"/>
                        <a14:backgroundMark x1="17686" y1="5907" x2="17686" y2="5907"/>
                        <a14:backgroundMark x1="94541" y1="87342" x2="94541" y2="87342"/>
                        <a14:backgroundMark x1="90393" y1="87342" x2="90393" y2="87342"/>
                        <a14:backgroundMark x1="80568" y1="83544" x2="80568" y2="83544"/>
                        <a14:backgroundMark x1="78384" y1="82278" x2="85808" y2="87342"/>
                        <a14:backgroundMark x1="12664" y1="2954" x2="12664" y2="2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8883" y="3166770"/>
            <a:ext cx="4362450" cy="2257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5" b="98230" l="3929" r="98929">
                        <a14:backgroundMark x1="10000" y1="7965" x2="10000" y2="7965"/>
                        <a14:backgroundMark x1="20000" y1="9292" x2="19643" y2="8850"/>
                        <a14:backgroundMark x1="14286" y1="3540" x2="14286" y2="3540"/>
                        <a14:backgroundMark x1="9286" y1="19469" x2="18214" y2="5310"/>
                        <a14:backgroundMark x1="12500" y1="29646" x2="31429" y2="30973"/>
                        <a14:backgroundMark x1="32857" y1="31416" x2="38571" y2="34071"/>
                        <a14:backgroundMark x1="7857" y1="26991" x2="11071" y2="29204"/>
                        <a14:backgroundMark x1="38214" y1="34071" x2="42857" y2="37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063" y="1473165"/>
            <a:ext cx="4036844" cy="3759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5459" y="621139"/>
            <a:ext cx="3871296" cy="2176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4531" y="2721248"/>
            <a:ext cx="2005758" cy="20118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87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8559">
            <a:off x="5341011" y="4332155"/>
            <a:ext cx="2552700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97" b="89947" l="9788" r="89947">
                        <a14:backgroundMark x1="83862" y1="7672" x2="83862" y2="7672"/>
                        <a14:backgroundMark x1="79365" y1="7672" x2="79365" y2="7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802" y="2853234"/>
            <a:ext cx="2304488" cy="2304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7625" y="667140"/>
            <a:ext cx="1944793" cy="1877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1504" y="4793615"/>
            <a:ext cx="1820102" cy="6466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37814" y="2368163"/>
            <a:ext cx="1691142" cy="661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01209" y="2566788"/>
            <a:ext cx="1664574" cy="6102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89" b="97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4034" y="305444"/>
            <a:ext cx="1802572" cy="1802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539722">
            <a:off x="6822116" y="4560318"/>
            <a:ext cx="233397" cy="35893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3039996">
            <a:off x="6037974" y="4935609"/>
            <a:ext cx="284760" cy="2749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500794">
            <a:off x="6943542" y="4754841"/>
            <a:ext cx="657115" cy="360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58498">
            <a:off x="6521849" y="5165827"/>
            <a:ext cx="307492" cy="3084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976445" flipH="1">
            <a:off x="6508273" y="4819107"/>
            <a:ext cx="339744" cy="3397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16726" y="2037767"/>
            <a:ext cx="180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Carlton App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81239" y="457811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Carlton Comprehensive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School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251" y="5529753"/>
            <a:ext cx="8229600" cy="1258578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Eras Bold ITC" panose="020B0907030504020204" pitchFamily="34" charset="0"/>
              </a:rPr>
              <a:t>Stay Connected!</a:t>
            </a:r>
          </a:p>
        </p:txBody>
      </p:sp>
    </p:spTree>
    <p:extLst>
      <p:ext uri="{BB962C8B-B14F-4D97-AF65-F5344CB8AC3E}">
        <p14:creationId xmlns:p14="http://schemas.microsoft.com/office/powerpoint/2010/main" val="730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299" y="-92591"/>
            <a:ext cx="12862300" cy="54240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67" y="2492022"/>
            <a:ext cx="10058400" cy="3886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Ig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64111"/>
            <a:ext cx="12192000" cy="3693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3422" y="67507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Sept. 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xplosion 1 3"/>
          <p:cNvSpPr/>
          <p:nvPr/>
        </p:nvSpPr>
        <p:spPr>
          <a:xfrm rot="20731376">
            <a:off x="-935840" y="-437716"/>
            <a:ext cx="5103523" cy="447527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Date change</a:t>
            </a:r>
            <a:endParaRPr lang="en-US" sz="5400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666" y="3428272"/>
            <a:ext cx="81692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Thurs. Nov. 8</a:t>
            </a:r>
            <a:r>
              <a:rPr kumimoji="0" lang="en-US" sz="7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th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prstClr val="black"/>
                </a:solidFill>
                <a:latin typeface="Berlin Sans FB Demi" panose="020E0802020502020306" pitchFamily="34" charset="0"/>
              </a:rPr>
              <a:t>Be at CPAC at 5pm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CPAC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20" y="704834"/>
            <a:ext cx="11520791" cy="1832937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    </a:t>
            </a:r>
            <a:r>
              <a:rPr lang="en-US" sz="8000" dirty="0" smtClean="0"/>
              <a:t>9/10 Girls  Volleyball </a:t>
            </a:r>
            <a:br>
              <a:rPr lang="en-US" sz="8000" dirty="0" smtClean="0"/>
            </a:br>
            <a:r>
              <a:rPr lang="en-US" sz="8000" dirty="0" smtClean="0"/>
              <a:t>           League Playoffs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8170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66"/>
            <a:ext cx="12586447" cy="709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28294" y="708591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Dec.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10341" y="-834825"/>
            <a:ext cx="9284406" cy="10004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168" y="0"/>
            <a:ext cx="3626220" cy="8631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5365" y="1524705"/>
            <a:ext cx="89575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 </a:t>
            </a:r>
          </a:p>
          <a:p>
            <a:r>
              <a:rPr lang="en-US" sz="4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Nov. 8 -10:00 -11:00 - Red Gym </a:t>
            </a:r>
          </a:p>
          <a:p>
            <a:r>
              <a:rPr lang="en-US" sz="4400" dirty="0" smtClean="0">
                <a:latin typeface="Source Sans Pro Black" panose="020B0803030403020204" pitchFamily="34" charset="0"/>
                <a:ea typeface="Adobe Gothic Std B" panose="020B0800000000000000" pitchFamily="34" charset="-128"/>
              </a:rPr>
              <a:t>All students welcome. </a:t>
            </a:r>
          </a:p>
          <a:p>
            <a:r>
              <a:rPr lang="en-US" sz="4400" dirty="0" smtClean="0">
                <a:latin typeface="Source Sans Pro Black" panose="020B0803030403020204" pitchFamily="34" charset="0"/>
                <a:ea typeface="Adobe Gothic Std B" panose="020B0800000000000000" pitchFamily="34" charset="-128"/>
              </a:rPr>
              <a:t>Anyone wishing to participate </a:t>
            </a:r>
          </a:p>
          <a:p>
            <a:r>
              <a:rPr lang="en-US" sz="4400" dirty="0" smtClean="0">
                <a:latin typeface="Source Sans Pro Black" panose="020B0803030403020204" pitchFamily="34" charset="0"/>
                <a:ea typeface="Adobe Gothic Std B" panose="020B0800000000000000" pitchFamily="34" charset="-128"/>
              </a:rPr>
              <a:t>in the ceremony see Mr. Klassen</a:t>
            </a:r>
          </a:p>
          <a:p>
            <a:r>
              <a:rPr lang="en-US" sz="4400" dirty="0" smtClean="0">
                <a:latin typeface="Source Sans Pro Black" panose="020B0803030403020204" pitchFamily="34" charset="0"/>
                <a:ea typeface="Adobe Gothic Std B" panose="020B0800000000000000" pitchFamily="34" charset="-128"/>
              </a:rPr>
              <a:t>B117 or B223A.</a:t>
            </a:r>
            <a:r>
              <a:rPr lang="en-US" sz="4400" dirty="0" smtClean="0">
                <a:latin typeface="Source Sans Pro Black" panose="020B0803030403020204" pitchFamily="34" charset="0"/>
              </a:rPr>
              <a:t/>
            </a:r>
            <a:br>
              <a:rPr lang="en-US" sz="4400" dirty="0" smtClean="0">
                <a:latin typeface="Source Sans Pro Black" panose="020B0803030403020204" pitchFamily="34" charset="0"/>
              </a:rPr>
            </a:br>
            <a:endParaRPr lang="en-US" sz="4400" dirty="0">
              <a:latin typeface="Source Sans Pro Black" panose="020B08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733" y="-19676"/>
            <a:ext cx="13411200" cy="1804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99342" l="9929" r="95035">
                        <a14:foregroundMark x1="71631" y1="76974" x2="88652" y2="980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733" y="585922"/>
            <a:ext cx="1343025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578" y="-474722"/>
            <a:ext cx="13273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en-US" sz="6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Remembrance Day Ceremony</a:t>
            </a:r>
          </a:p>
        </p:txBody>
      </p:sp>
    </p:spTree>
    <p:extLst>
      <p:ext uri="{BB962C8B-B14F-4D97-AF65-F5344CB8AC3E}">
        <p14:creationId xmlns:p14="http://schemas.microsoft.com/office/powerpoint/2010/main" val="38519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427201" cy="694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378" y="609600"/>
            <a:ext cx="10126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Basketball Sign – Up Meeting</a:t>
            </a:r>
            <a:endParaRPr lang="en-US" sz="5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4356" y="1794933"/>
            <a:ext cx="7921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ource Sans Pro Black" panose="020B0803030403020204" pitchFamily="34" charset="0"/>
              </a:rPr>
              <a:t>For all girls and boys interested in playing</a:t>
            </a:r>
            <a:endParaRPr lang="en-US" sz="3200" dirty="0">
              <a:solidFill>
                <a:schemeClr val="bg1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0" y="2664178"/>
            <a:ext cx="65582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Thurs. Nov. 8</a:t>
            </a:r>
            <a:r>
              <a:rPr lang="en-US" sz="6000" baseline="30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</a:t>
            </a:r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Noon hour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Boys in Red Gym</a:t>
            </a:r>
          </a:p>
          <a:p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Girls in CPAC</a:t>
            </a:r>
            <a:endParaRPr lang="en-US" sz="6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4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bstract red and black wavy background PowerPoint Template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8010335" cy="702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15" y="4572000"/>
            <a:ext cx="6570100" cy="2392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12" l="2259" r="100000">
                        <a14:foregroundMark x1="3285" y1="13256" x2="5955" y2="53797"/>
                        <a14:foregroundMark x1="91581" y1="40412" x2="88912" y2="73102"/>
                        <a14:foregroundMark x1="66940" y1="95495" x2="99179" y2="40283"/>
                        <a14:foregroundMark x1="80903" y1="95753" x2="98357" y2="73359"/>
                        <a14:foregroundMark x1="73306" y1="62806" x2="74538" y2="76963"/>
                        <a14:foregroundMark x1="72895" y1="85328" x2="96920" y2="96268"/>
                        <a14:foregroundMark x1="91992" y1="74260" x2="98768" y2="49550"/>
                        <a14:foregroundMark x1="32238" y1="96010" x2="60370" y2="75933"/>
                        <a14:foregroundMark x1="61191" y1="96010" x2="45585" y2="80566"/>
                        <a14:foregroundMark x1="67556" y1="96010" x2="95483" y2="95238"/>
                        <a14:foregroundMark x1="39220" y1="2059" x2="42505" y2="129"/>
                        <a14:foregroundMark x1="10678" y1="56113" x2="11704" y2="97812"/>
                        <a14:foregroundMark x1="5749" y1="56885" x2="5955" y2="97169"/>
                        <a14:foregroundMark x1="81109" y1="64093" x2="84805" y2="63578"/>
                        <a14:foregroundMark x1="13347" y1="10425" x2="13347" y2="1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1224" y="0"/>
            <a:ext cx="3408141" cy="53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44" y="217521"/>
            <a:ext cx="2144889" cy="102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583" y="239456"/>
            <a:ext cx="9190401" cy="677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 Athletics Track Club</a:t>
            </a:r>
          </a:p>
          <a:p>
            <a:r>
              <a:rPr lang="en-US" sz="4800" dirty="0" smtClean="0">
                <a:solidFill>
                  <a:srgbClr val="FF0000"/>
                </a:solidFill>
                <a:latin typeface="Source Sans Pro Black" panose="020B0803030403020204" pitchFamily="34" charset="0"/>
              </a:rPr>
              <a:t>           Registration Night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Source Sans Pro Black" panose="020B0803030403020204" pitchFamily="34" charset="0"/>
            </a:endParaRPr>
          </a:p>
          <a:p>
            <a:pPr algn="ctr"/>
            <a:r>
              <a:rPr lang="en-US" sz="4400" dirty="0" smtClean="0">
                <a:latin typeface="Source Sans Pro Black" panose="020B0803030403020204" pitchFamily="34" charset="0"/>
              </a:rPr>
              <a:t>Thurs. Nov. 13</a:t>
            </a:r>
            <a:r>
              <a:rPr lang="en-US" sz="4400" baseline="30000" dirty="0" smtClean="0">
                <a:latin typeface="Source Sans Pro Black" panose="020B0803030403020204" pitchFamily="34" charset="0"/>
              </a:rPr>
              <a:t>th</a:t>
            </a:r>
            <a:r>
              <a:rPr lang="en-US" sz="4400" dirty="0" smtClean="0">
                <a:latin typeface="Source Sans Pro Black" panose="020B0803030403020204" pitchFamily="34" charset="0"/>
              </a:rPr>
              <a:t>  &amp; 15</a:t>
            </a:r>
            <a:r>
              <a:rPr lang="en-US" sz="4400" baseline="30000" dirty="0" smtClean="0">
                <a:latin typeface="Source Sans Pro Black" panose="020B0803030403020204" pitchFamily="34" charset="0"/>
              </a:rPr>
              <a:t>th</a:t>
            </a:r>
            <a:endParaRPr lang="en-US" sz="4400" dirty="0" smtClean="0">
              <a:latin typeface="Source Sans Pro Black" panose="020B0803030403020204" pitchFamily="34" charset="0"/>
            </a:endParaRPr>
          </a:p>
          <a:p>
            <a:pPr algn="ctr"/>
            <a:r>
              <a:rPr lang="en-US" sz="4400" dirty="0" smtClean="0">
                <a:latin typeface="Source Sans Pro Black" panose="020B0803030403020204" pitchFamily="34" charset="0"/>
              </a:rPr>
              <a:t>Alfred Jenkins Fieldhouse 3</a:t>
            </a:r>
            <a:r>
              <a:rPr lang="en-US" sz="4400" baseline="30000" dirty="0" smtClean="0">
                <a:latin typeface="Source Sans Pro Black" panose="020B0803030403020204" pitchFamily="34" charset="0"/>
              </a:rPr>
              <a:t>rd</a:t>
            </a:r>
            <a:r>
              <a:rPr lang="en-US" sz="4400" dirty="0" smtClean="0">
                <a:latin typeface="Source Sans Pro Black" panose="020B0803030403020204" pitchFamily="34" charset="0"/>
              </a:rPr>
              <a:t> Floor</a:t>
            </a:r>
          </a:p>
          <a:p>
            <a:pPr algn="ctr"/>
            <a:r>
              <a:rPr lang="en-US" sz="4400" dirty="0" smtClean="0">
                <a:latin typeface="Source Sans Pro Black" panose="020B0803030403020204" pitchFamily="34" charset="0"/>
              </a:rPr>
              <a:t>      All ages welcome!</a:t>
            </a:r>
          </a:p>
          <a:p>
            <a:r>
              <a:rPr lang="en-US" sz="4400" dirty="0" smtClean="0">
                <a:latin typeface="Source Sans Pro Black" panose="020B0803030403020204" pitchFamily="34" charset="0"/>
              </a:rPr>
              <a:t>           For more information visit:</a:t>
            </a:r>
          </a:p>
          <a:p>
            <a:r>
              <a:rPr lang="en-US" sz="4400" dirty="0">
                <a:latin typeface="Source Sans Pro Black" panose="020B0803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smtClean="0">
                <a:latin typeface="Source Sans Pro Black" panose="020B0803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</a:t>
            </a:r>
            <a:r>
              <a:rPr lang="en-US" sz="4400" u="sng" dirty="0" smtClean="0">
                <a:solidFill>
                  <a:srgbClr val="7030A0"/>
                </a:solidFill>
                <a:latin typeface="Source Sans Pro Black" panose="020B0803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www.paathletics.ca</a:t>
            </a:r>
            <a:r>
              <a:rPr lang="en-US" sz="4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4400" dirty="0" smtClean="0">
                <a:latin typeface="Source Sans Pro Black" panose="020B0803030403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or</a:t>
            </a:r>
            <a:r>
              <a:rPr lang="en-US" sz="4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en-US" sz="4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4400" dirty="0" smtClean="0">
                <a:solidFill>
                  <a:srgbClr val="3F6D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Facebook – pa athletics</a:t>
            </a:r>
            <a:endParaRPr lang="en-US" sz="4400" u="sng" dirty="0" smtClean="0">
              <a:solidFill>
                <a:srgbClr val="3F6D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sz="4400" u="sng" dirty="0">
              <a:solidFill>
                <a:srgbClr val="DA901A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9728" y="4870122"/>
            <a:ext cx="2487477" cy="19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course">
  <a:themeElements>
    <a:clrScheme name="Custom 3">
      <a:dk1>
        <a:sysClr val="windowText" lastClr="000000"/>
      </a:dk1>
      <a:lt1>
        <a:sysClr val="window" lastClr="FFFFFF"/>
      </a:lt1>
      <a:dk2>
        <a:srgbClr val="3E3D2D"/>
      </a:dk2>
      <a:lt2>
        <a:srgbClr val="FF0000"/>
      </a:lt2>
      <a:accent1>
        <a:srgbClr val="BF0000"/>
      </a:accent1>
      <a:accent2>
        <a:srgbClr val="000000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14834</TotalTime>
  <Words>337</Words>
  <Application>Microsoft Office PowerPoint</Application>
  <PresentationFormat>Widescreen</PresentationFormat>
  <Paragraphs>94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Adobe Gothic Std B</vt:lpstr>
      <vt:lpstr>Algerian</vt:lpstr>
      <vt:lpstr>Arial</vt:lpstr>
      <vt:lpstr>Arial Black</vt:lpstr>
      <vt:lpstr>Arial Rounded MT Bold</vt:lpstr>
      <vt:lpstr>Berlin Sans FB Demi</vt:lpstr>
      <vt:lpstr>Brush Script MT</vt:lpstr>
      <vt:lpstr>Calibri</vt:lpstr>
      <vt:lpstr>Comic Sans MS</vt:lpstr>
      <vt:lpstr>Edwardian Script ITC</vt:lpstr>
      <vt:lpstr>Eras Bold ITC</vt:lpstr>
      <vt:lpstr>Franklin Gothic Demi Cond</vt:lpstr>
      <vt:lpstr>Impact</vt:lpstr>
      <vt:lpstr>Lucida Sans Unicode</vt:lpstr>
      <vt:lpstr>Segoe UI Black</vt:lpstr>
      <vt:lpstr>Segoe UI Semibold</vt:lpstr>
      <vt:lpstr>Source Sans Pro Black</vt:lpstr>
      <vt:lpstr>Times New Roman</vt:lpstr>
      <vt:lpstr>Verdana</vt:lpstr>
      <vt:lpstr>Wingdings</vt:lpstr>
      <vt:lpstr>Wingdings 2</vt:lpstr>
      <vt:lpstr>Wingdings 3</vt:lpstr>
      <vt:lpstr>1_NewsPrint</vt:lpstr>
      <vt:lpstr>2_NewsPrint</vt:lpstr>
      <vt:lpstr>4_NewsPrint</vt:lpstr>
      <vt:lpstr>2_Diseño predeterminado</vt:lpstr>
      <vt:lpstr>6_Office Theme</vt:lpstr>
      <vt:lpstr>Concourse</vt:lpstr>
      <vt:lpstr>Simple Light</vt:lpstr>
      <vt:lpstr>PowerPoint Presentation</vt:lpstr>
      <vt:lpstr>PowerPoint Presentation</vt:lpstr>
      <vt:lpstr>PowerPoint Presentation</vt:lpstr>
      <vt:lpstr>Stay Connected!</vt:lpstr>
      <vt:lpstr>    9/10 Girls  Volleyball             League Playoffs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Girls of Greatness</vt:lpstr>
      <vt:lpstr>PowerPoint Presentation</vt:lpstr>
      <vt:lpstr>November Bus Passes are available at the  General Office for $20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446</cp:revision>
  <dcterms:created xsi:type="dcterms:W3CDTF">2018-08-20T20:03:04Z</dcterms:created>
  <dcterms:modified xsi:type="dcterms:W3CDTF">2018-11-05T22:14:09Z</dcterms:modified>
</cp:coreProperties>
</file>