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845" r:id="rId3"/>
    <p:sldMasterId id="2147483857" r:id="rId4"/>
    <p:sldMasterId id="2147483869" r:id="rId5"/>
    <p:sldMasterId id="2147483881" r:id="rId6"/>
    <p:sldMasterId id="2147483893" r:id="rId7"/>
    <p:sldMasterId id="2147483905" r:id="rId8"/>
    <p:sldMasterId id="2147483915" r:id="rId9"/>
  </p:sldMasterIdLst>
  <p:notesMasterIdLst>
    <p:notesMasterId r:id="rId26"/>
  </p:notesMasterIdLst>
  <p:sldIdLst>
    <p:sldId id="497" r:id="rId10"/>
    <p:sldId id="499" r:id="rId11"/>
    <p:sldId id="498" r:id="rId12"/>
    <p:sldId id="489" r:id="rId13"/>
    <p:sldId id="502" r:id="rId14"/>
    <p:sldId id="485" r:id="rId15"/>
    <p:sldId id="503" r:id="rId16"/>
    <p:sldId id="496" r:id="rId17"/>
    <p:sldId id="447" r:id="rId18"/>
    <p:sldId id="488" r:id="rId19"/>
    <p:sldId id="500" r:id="rId20"/>
    <p:sldId id="492" r:id="rId21"/>
    <p:sldId id="494" r:id="rId22"/>
    <p:sldId id="493" r:id="rId23"/>
    <p:sldId id="468" r:id="rId24"/>
    <p:sldId id="4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9"/>
    <a:srgbClr val="2B28BB"/>
    <a:srgbClr val="0929B3"/>
    <a:srgbClr val="740000"/>
    <a:srgbClr val="B80000"/>
    <a:srgbClr val="005D7E"/>
    <a:srgbClr val="CAD7F1"/>
    <a:srgbClr val="C7B7A0"/>
    <a:srgbClr val="006444"/>
    <a:srgbClr val="EFC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02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75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33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20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88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31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25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38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37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58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5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947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4762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255581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7018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2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5500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383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670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603172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95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943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62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37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6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36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2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42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3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34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67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23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1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81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226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63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0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32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206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6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05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9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00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61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65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4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84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3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59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0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85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74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132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78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54646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184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90783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69656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8772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97262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38380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88118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85286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328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625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9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025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74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066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588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73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630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533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3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2018-11-20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023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4971-36F4-46A6-887C-569680088D4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6ED11-0304-4F34-89B8-3F3F5FAC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1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5152-0358-492C-8899-4CB3E18FC6AA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57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9344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1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62.png"/><Relationship Id="rId18" Type="http://schemas.microsoft.com/office/2007/relationships/hdphoto" Target="../media/hdphoto24.wdp"/><Relationship Id="rId3" Type="http://schemas.microsoft.com/office/2007/relationships/hdphoto" Target="../media/hdphoto18.wdp"/><Relationship Id="rId7" Type="http://schemas.openxmlformats.org/officeDocument/2006/relationships/image" Target="../media/image58.png"/><Relationship Id="rId12" Type="http://schemas.microsoft.com/office/2007/relationships/hdphoto" Target="../media/hdphoto21.wdp"/><Relationship Id="rId17" Type="http://schemas.openxmlformats.org/officeDocument/2006/relationships/image" Target="../media/image64.png"/><Relationship Id="rId2" Type="http://schemas.openxmlformats.org/officeDocument/2006/relationships/image" Target="../media/image55.png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9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26" Type="http://schemas.openxmlformats.org/officeDocument/2006/relationships/image" Target="../media/image46.png"/><Relationship Id="rId3" Type="http://schemas.microsoft.com/office/2007/relationships/hdphoto" Target="../media/hdphoto10.wdp"/><Relationship Id="rId21" Type="http://schemas.openxmlformats.org/officeDocument/2006/relationships/image" Target="../media/image42.png"/><Relationship Id="rId7" Type="http://schemas.microsoft.com/office/2007/relationships/hdphoto" Target="../media/hdphoto12.wdp"/><Relationship Id="rId12" Type="http://schemas.openxmlformats.org/officeDocument/2006/relationships/image" Target="../media/image35.png"/><Relationship Id="rId17" Type="http://schemas.microsoft.com/office/2007/relationships/hdphoto" Target="../media/hdphoto16.wdp"/><Relationship Id="rId25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microsoft.com/office/2007/relationships/hdphoto" Target="../media/hdphoto14.wdp"/><Relationship Id="rId24" Type="http://schemas.openxmlformats.org/officeDocument/2006/relationships/image" Target="../media/image44.png"/><Relationship Id="rId5" Type="http://schemas.microsoft.com/office/2007/relationships/hdphoto" Target="../media/hdphoto11.wdp"/><Relationship Id="rId15" Type="http://schemas.microsoft.com/office/2007/relationships/hdphoto" Target="../media/hdphoto15.wdp"/><Relationship Id="rId23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microsoft.com/office/2007/relationships/hdphoto" Target="../media/hdphoto13.wdp"/><Relationship Id="rId14" Type="http://schemas.openxmlformats.org/officeDocument/2006/relationships/image" Target="../media/image37.png"/><Relationship Id="rId22" Type="http://schemas.microsoft.com/office/2007/relationships/hdphoto" Target="../media/hdphoto17.wdp"/><Relationship Id="rId27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872" y="-171400"/>
            <a:ext cx="15448603" cy="75292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430" y="0"/>
            <a:ext cx="102098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Today’s Class Times 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8919" y="2132856"/>
            <a:ext cx="2597121" cy="273734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158924"/>
              </p:ext>
            </p:extLst>
          </p:nvPr>
        </p:nvGraphicFramePr>
        <p:xfrm>
          <a:off x="407368" y="1211435"/>
          <a:ext cx="7453028" cy="558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8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4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851">
                <a:tc gridSpan="2">
                  <a:txBody>
                    <a:bodyPr/>
                    <a:lstStyle/>
                    <a:p>
                      <a:pPr algn="ctr"/>
                      <a:r>
                        <a:rPr lang="en-CA" sz="44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Wednesday </a:t>
                      </a:r>
                      <a:r>
                        <a:rPr lang="en-CA" sz="44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Nov. 21 </a:t>
                      </a:r>
                      <a:r>
                        <a:rPr lang="en-CA" sz="44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, 2018</a:t>
                      </a:r>
                      <a:endParaRPr lang="en-CA" sz="44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4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61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1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8:55 – 9:55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2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11:00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51">
                <a:tc>
                  <a:txBody>
                    <a:bodyPr/>
                    <a:lstStyle/>
                    <a:p>
                      <a:pPr algn="ctr"/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Homeroom</a:t>
                      </a:r>
                    </a:p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11:05 – 11:20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3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11:25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12:25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2:15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08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2:20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3:20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3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3151">
            <a:off x="78279" y="203854"/>
            <a:ext cx="5942188" cy="3994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1661" y="-207437"/>
            <a:ext cx="5889740" cy="3905793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accent1">
                    <a:lumMod val="75000"/>
                  </a:schemeClr>
                </a:solidFill>
              </a:rPr>
              <a:t>Grip it Climbing Saskatoon!!! </a:t>
            </a:r>
            <a:endParaRPr lang="en-US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0365" y="3846606"/>
            <a:ext cx="5560992" cy="2481232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Join Mrs. Ackerman and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Mx. Laewetz for a day of climbing on Dec. 12!!!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informational meeting is Nov. 29 in B102 at noon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4" y="4153987"/>
            <a:ext cx="5397707" cy="2466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0365" y="457200"/>
            <a:ext cx="5771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OUTDOOR ED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6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38388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" y="3679894"/>
            <a:ext cx="7303525" cy="3196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298"/>
            <a:ext cx="6255676" cy="3259245"/>
          </a:xfrm>
        </p:spPr>
        <p:txBody>
          <a:bodyPr>
            <a:noAutofit/>
          </a:bodyPr>
          <a:lstStyle/>
          <a:p>
            <a:pPr algn="ctr"/>
            <a:r>
              <a:rPr lang="en-US" sz="4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December </a:t>
            </a:r>
            <a:r>
              <a:rPr lang="en-US" sz="4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Student Bus Passes are available at the  General Office for $20</a:t>
            </a:r>
            <a:endParaRPr lang="en-US" sz="47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7536279" y="-792633"/>
            <a:ext cx="3822699" cy="5842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2316" y="4437952"/>
            <a:ext cx="3962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Dec. passes available until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Dec. 20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802" y="217036"/>
            <a:ext cx="1856183" cy="120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228118" y="216482"/>
            <a:ext cx="666039" cy="154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6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75" l="733" r="970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93437">
            <a:off x="1543469" y="2513461"/>
            <a:ext cx="8928881" cy="3352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46301" y="3935143"/>
            <a:ext cx="7822939" cy="292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79519" y="3392212"/>
            <a:ext cx="5768788" cy="3738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6235" y="-69046"/>
            <a:ext cx="6656294" cy="3762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3082" y="-159669"/>
            <a:ext cx="7177242" cy="4650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51" l="549" r="89927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680882">
            <a:off x="6243282" y="2285457"/>
            <a:ext cx="6922634" cy="4647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70134">
            <a:off x="-469977" y="-1043490"/>
            <a:ext cx="8492791" cy="79997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567942">
            <a:off x="2378612" y="-1498588"/>
            <a:ext cx="6176099" cy="77425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0" b="99099" l="0" r="89928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2716" y="1007458"/>
            <a:ext cx="2418649" cy="19314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694" y="1893250"/>
            <a:ext cx="2714832" cy="21677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397" y="525278"/>
            <a:ext cx="1041663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2B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Boys interested in club volleyball </a:t>
            </a:r>
          </a:p>
          <a:p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2B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Check out posters in CPAC </a:t>
            </a:r>
          </a:p>
          <a:p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2B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2B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r see </a:t>
            </a:r>
          </a:p>
          <a:p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2B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Mr. Bender for </a:t>
            </a:r>
          </a:p>
          <a:p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2B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Information.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2B7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65597" y="667333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19-21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5000" l="3222" r="99111">
                        <a14:foregroundMark x1="44778" y1="27500" x2="44778" y2="27500"/>
                        <a14:foregroundMark x1="38000" y1="25469" x2="49667" y2="29531"/>
                        <a14:foregroundMark x1="40556" y1="26563" x2="46000" y2="24375"/>
                        <a14:foregroundMark x1="41222" y1="25313" x2="41222" y2="2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828" y="1096221"/>
            <a:ext cx="85725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042" y="2301711"/>
            <a:ext cx="7426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meeting: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Nov. 27, 2018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76672"/>
            <a:ext cx="7134207" cy="16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5761" y="20812"/>
            <a:ext cx="9067829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rPr>
              <a:t>            </a:t>
            </a:r>
            <a:r>
              <a:rPr kumimoji="0" lang="en-US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rPr>
              <a:t>      </a:t>
            </a:r>
            <a:r>
              <a:rPr kumimoji="0" lang="en-US" sz="4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rPr>
              <a:t>FALL </a:t>
            </a: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rPr>
              <a:t>SURVEY</a:t>
            </a:r>
            <a:endParaRPr kumimoji="0" lang="en-CA" sz="4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4" y="2095053"/>
            <a:ext cx="6872287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0" y="2984309"/>
            <a:ext cx="68722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692" y="41644"/>
            <a:ext cx="1551682" cy="57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3983" y="1203102"/>
            <a:ext cx="639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get along with your teacher?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3752" y="2207073"/>
            <a:ext cx="38314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67% of you said YES!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3442" y="3084770"/>
            <a:ext cx="399237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Their Voices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5033" y="4847224"/>
            <a:ext cx="6551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4DA31D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SPRING SURVEY: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58" y="1139878"/>
            <a:ext cx="6858594" cy="1012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08" y="-42922"/>
            <a:ext cx="963251" cy="859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68008" y="5092697"/>
            <a:ext cx="50967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82% of Grade 11’s said YES!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203" y="2215440"/>
            <a:ext cx="3529583" cy="26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21772" cy="51480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1" t="-1579" r="8175" b="22315"/>
          <a:stretch/>
        </p:blipFill>
        <p:spPr>
          <a:xfrm>
            <a:off x="-180109" y="-342250"/>
            <a:ext cx="12372109" cy="5357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65335"/>
            <a:ext cx="8395855" cy="4339650"/>
          </a:xfrm>
          <a:prstGeom prst="rect">
            <a:avLst/>
          </a:prstGeom>
          <a:solidFill>
            <a:srgbClr val="6196FE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Monday </a:t>
            </a: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 Friday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Lunch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B214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16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player </a:t>
            </a: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spots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Everyone welcome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1796" y="6211669"/>
            <a:ext cx="881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*Bring your lunch and your game face!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297" y="1903278"/>
            <a:ext cx="4731560" cy="4463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6588" y="66966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Dec.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6477" cy="7238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350"/>
          <a:stretch/>
        </p:blipFill>
        <p:spPr>
          <a:xfrm>
            <a:off x="4836405" y="1788457"/>
            <a:ext cx="7355595" cy="423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394" y="0"/>
            <a:ext cx="4833957" cy="1600200"/>
          </a:xfrm>
          <a:noFill/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FUTSAL!!!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06" y="2896463"/>
            <a:ext cx="12123971" cy="24898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Gym 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  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Thursdays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3:30- 4:45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smtClean="0">
                <a:solidFill>
                  <a:schemeClr val="bg1"/>
                </a:solidFill>
              </a:rPr>
              <a:t>For more info see:  Mr. </a:t>
            </a:r>
            <a:r>
              <a:rPr lang="en-US" sz="2800" b="1" dirty="0">
                <a:solidFill>
                  <a:schemeClr val="bg1"/>
                </a:solidFill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</a:rPr>
              <a:t>orrea in the SWIS Office Mr. </a:t>
            </a:r>
            <a:r>
              <a:rPr lang="en-US" sz="2800" b="1" dirty="0" err="1" smtClean="0">
                <a:solidFill>
                  <a:schemeClr val="bg1"/>
                </a:solidFill>
              </a:rPr>
              <a:t>Odnokon</a:t>
            </a:r>
            <a:r>
              <a:rPr lang="en-US" sz="2800" b="1" dirty="0" smtClean="0">
                <a:solidFill>
                  <a:schemeClr val="bg1"/>
                </a:solidFill>
              </a:rPr>
              <a:t> in CPAC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6588" y="68580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Dec. 21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3143" y="51325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Wednesday, Nov. 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80978" y="1911121"/>
          <a:ext cx="11809313" cy="48603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80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Hash browns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4822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Basil Mango Chicken Salad on</a:t>
                      </a:r>
                    </a:p>
                    <a:p>
                      <a:pPr algn="ctr"/>
                      <a:r>
                        <a:rPr lang="en-US" sz="3200" b="1" dirty="0" smtClean="0"/>
                        <a:t>A Kaiser with Wedges or Soup or Salad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430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Country Vegetable 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Blueberry Chopped Chicken Salad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251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 Raspberry Trifle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42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4997" y="0"/>
            <a:ext cx="13061992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93" l="0" r="99800">
                        <a14:foregroundMark x1="12224" y1="24837" x2="15832" y2="63399"/>
                        <a14:foregroundMark x1="25050" y1="56863" x2="36273" y2="54902"/>
                        <a14:foregroundMark x1="44489" y1="53595" x2="54509" y2="51634"/>
                        <a14:foregroundMark x1="68337" y1="22222" x2="67936" y2="24183"/>
                        <a14:foregroundMark x1="46493" y1="20261" x2="46493" y2="20261"/>
                        <a14:foregroundMark x1="52104" y1="26144" x2="52104" y2="26144"/>
                        <a14:foregroundMark x1="67735" y1="34641" x2="67735" y2="49673"/>
                        <a14:foregroundMark x1="80160" y1="44444" x2="91984" y2="44444"/>
                        <a14:foregroundMark x1="19439" y1="64706" x2="19639" y2="6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9" y="5253488"/>
            <a:ext cx="4412894" cy="1353052"/>
          </a:xfrm>
          <a:prstGeom prst="rect">
            <a:avLst/>
          </a:prstGeom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98875">
                        <a14:foregroundMark x1="27458" y1="21333" x2="32708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1" y="2780928"/>
            <a:ext cx="2823224" cy="2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517304"/>
            <a:ext cx="2951881" cy="2304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7590" y="113195"/>
            <a:ext cx="10507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HOMEROOM TODAY!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11:05-11:20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385" y="2972986"/>
            <a:ext cx="7465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EARN CREDITS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Life Transitions 20 &amp; 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528" y="2189505"/>
            <a:ext cx="1162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LEARN VALUABLE LIFE SKILLS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3390" y="23092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99" b="100000" l="0" r="100000">
                        <a14:foregroundMark x1="55670" y1="94755" x2="55670" y2="94755"/>
                        <a14:foregroundMark x1="65636" y1="94056" x2="65636" y2="94056"/>
                        <a14:foregroundMark x1="74227" y1="94406" x2="74227" y2="94406"/>
                        <a14:foregroundMark x1="84536" y1="95804" x2="84536" y2="95804"/>
                        <a14:foregroundMark x1="87629" y1="26224" x2="88316" y2="78322"/>
                        <a14:backgroundMark x1="91409" y1="47203" x2="91409" y2="47203"/>
                        <a14:backgroundMark x1="91409" y1="41259" x2="91409" y2="41259"/>
                        <a14:backgroundMark x1="30928" y1="65385" x2="30928" y2="65385"/>
                        <a14:backgroundMark x1="50515" y1="57692" x2="50515" y2="57692"/>
                        <a14:backgroundMark x1="66667" y1="45455" x2="66667" y2="45455"/>
                        <a14:backgroundMark x1="90722" y1="36713" x2="90722" y2="36713"/>
                        <a14:backgroundMark x1="90722" y1="45105" x2="90722" y2="45105"/>
                        <a14:backgroundMark x1="90034" y1="34615" x2="90034" y2="34615"/>
                        <a14:backgroundMark x1="91065" y1="36713" x2="91065" y2="49650"/>
                        <a14:backgroundMark x1="90378" y1="34266" x2="90034" y2="39161"/>
                        <a14:backgroundMark x1="90378" y1="47902" x2="90722" y2="72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8369" y="3645024"/>
            <a:ext cx="3021225" cy="2969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8760" y="3243056"/>
            <a:ext cx="8114479" cy="371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498702"/>
            <a:ext cx="2951881" cy="23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3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22" y="396608"/>
            <a:ext cx="7748586" cy="153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16000" y="522107"/>
            <a:ext cx="95997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Wrestling Season is here!!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2269" y="5539427"/>
            <a:ext cx="10818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                 Come check it out.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                  No experience required.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589" y="1972703"/>
            <a:ext cx="68307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929B3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Practices Start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929B3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Nov.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929B3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3:30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929B3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White Gym (upstairs)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09850" y="6741297"/>
            <a:ext cx="9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Nov.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31" y="-343553"/>
            <a:ext cx="12067309" cy="74944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31347"/>
            <a:ext cx="1199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90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School Spirit Team  </a:t>
            </a:r>
            <a:endParaRPr kumimoji="0" lang="en-US" sz="6000" b="1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73525" y="1147010"/>
            <a:ext cx="59096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Is planning some Christmas spirit activities!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Wednesday, Noon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B108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All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students welcome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1" y="4514907"/>
            <a:ext cx="2067622" cy="2067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61632">
            <a:off x="8989663" y="815842"/>
            <a:ext cx="2544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710A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Create  a positive ‘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710A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Sader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710A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Community!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D710A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20914404">
            <a:off x="2636441" y="5548116"/>
            <a:ext cx="33185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710A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Learn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D710A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Leadership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3D710A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710A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     Skills!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D710A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9270" l="5068" r="97671">
                        <a14:foregroundMark x1="80000" y1="25791" x2="80000" y2="25791"/>
                        <a14:foregroundMark x1="86301" y1="52068" x2="86301" y2="52068"/>
                        <a14:foregroundMark x1="86712" y1="76642" x2="86712" y2="76642"/>
                        <a14:foregroundMark x1="77260" y1="89538" x2="77260" y2="89294"/>
                        <a14:foregroundMark x1="83562" y1="81995" x2="83562" y2="81995"/>
                        <a14:foregroundMark x1="78219" y1="73236" x2="78219" y2="72019"/>
                        <a14:foregroundMark x1="77534" y1="64477" x2="77534" y2="64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9356" y="3376011"/>
            <a:ext cx="6953250" cy="3914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81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7795" y="724597"/>
            <a:ext cx="3851424" cy="385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8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566" y="0"/>
            <a:ext cx="14948688" cy="6943946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898463"/>
              </p:ext>
            </p:extLst>
          </p:nvPr>
        </p:nvGraphicFramePr>
        <p:xfrm>
          <a:off x="1320906" y="109306"/>
          <a:ext cx="7935984" cy="5470783"/>
        </p:xfrm>
        <a:graphic>
          <a:graphicData uri="http://schemas.openxmlformats.org/drawingml/2006/table">
            <a:tbl>
              <a:tblPr/>
              <a:tblGrid>
                <a:gridCol w="2591116">
                  <a:extLst>
                    <a:ext uri="{9D8B030D-6E8A-4147-A177-3AD203B41FA5}">
                      <a16:colId xmlns:a16="http://schemas.microsoft.com/office/drawing/2014/main" val="724199990"/>
                    </a:ext>
                  </a:extLst>
                </a:gridCol>
                <a:gridCol w="2263847">
                  <a:extLst>
                    <a:ext uri="{9D8B030D-6E8A-4147-A177-3AD203B41FA5}">
                      <a16:colId xmlns:a16="http://schemas.microsoft.com/office/drawing/2014/main" val="4033016507"/>
                    </a:ext>
                  </a:extLst>
                </a:gridCol>
                <a:gridCol w="1564995">
                  <a:extLst>
                    <a:ext uri="{9D8B030D-6E8A-4147-A177-3AD203B41FA5}">
                      <a16:colId xmlns:a16="http://schemas.microsoft.com/office/drawing/2014/main" val="1564168082"/>
                    </a:ext>
                  </a:extLst>
                </a:gridCol>
                <a:gridCol w="1516026">
                  <a:extLst>
                    <a:ext uri="{9D8B030D-6E8A-4147-A177-3AD203B41FA5}">
                      <a16:colId xmlns:a16="http://schemas.microsoft.com/office/drawing/2014/main" val="3748273651"/>
                    </a:ext>
                  </a:extLst>
                </a:gridCol>
              </a:tblGrid>
              <a:tr h="8961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Nov.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 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Facility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906329"/>
                  </a:ext>
                </a:extLst>
              </a:tr>
              <a:tr h="7862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Girls Group #1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3:30-5:00)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Sr. Boys (top 20)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3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3:30-5:30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034585"/>
                  </a:ext>
                </a:extLst>
              </a:tr>
              <a:tr h="8720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Sr. Boys (top 20)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3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Jr. Girls/ Sr B Girls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3:30-5:30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430792"/>
                  </a:ext>
                </a:extLst>
              </a:tr>
              <a:tr h="1307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830786"/>
                  </a:ext>
                </a:extLst>
              </a:tr>
              <a:tr h="824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Girls Group #2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5:00-6:30)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Sr. Girls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5:30-7:30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853167"/>
                  </a:ext>
                </a:extLst>
              </a:tr>
              <a:tr h="7862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Jr. Boys Prospects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3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5:30-7:30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581573"/>
                  </a:ext>
                </a:extLst>
              </a:tr>
              <a:tr h="1604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319652"/>
                  </a:ext>
                </a:extLst>
              </a:tr>
              <a:tr h="6764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Girls Group #3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6:30-8:30)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7:30-9:00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02692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17" y="-6691"/>
            <a:ext cx="1072989" cy="6864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882" y="5611421"/>
            <a:ext cx="11722741" cy="126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140" y="5674084"/>
            <a:ext cx="8571719" cy="1315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5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267462" y="-40021"/>
            <a:ext cx="18109039" cy="6898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16632"/>
            <a:ext cx="2279576" cy="722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33512" y="116632"/>
            <a:ext cx="9358488" cy="101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Sr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 Boys Basketball 			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Red Vs. White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		  Fri. Nov.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CPAC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– 3:30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Come out and cheer on the top 20 players competing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for the Sr. Boys team.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Std" panose="03060802040607070404" pitchFamily="66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8622" y="2324512"/>
            <a:ext cx="7258755" cy="1470025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latin typeface="Impact" panose="020B0806030902050204" pitchFamily="34" charset="0"/>
              </a:rPr>
              <a:t>Crusader Music Club</a:t>
            </a:r>
            <a:endParaRPr lang="en-US" sz="6000" dirty="0"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468" y="2777067"/>
            <a:ext cx="8534400" cy="767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Thursdays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Lunch time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    Y101 </a:t>
            </a:r>
            <a:r>
              <a:rPr lang="en-US" sz="4000" b="1" dirty="0" smtClean="0"/>
              <a:t>(by the </a:t>
            </a:r>
            <a:r>
              <a:rPr lang="en-US" sz="4000" b="1" dirty="0"/>
              <a:t>B</a:t>
            </a:r>
            <a:r>
              <a:rPr lang="en-US" sz="4000" b="1" dirty="0" smtClean="0"/>
              <a:t>and room)</a:t>
            </a:r>
            <a:endParaRPr lang="en-US" sz="4000" b="1" dirty="0"/>
          </a:p>
        </p:txBody>
      </p:sp>
      <p:pic>
        <p:nvPicPr>
          <p:cNvPr id="1026" name="Picture 2" descr="C:\Users\lamy\AppData\Local\Microsoft\Windows\Temporary Internet Files\Content.IE5\BGDC0ER9\500px-Violin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55" y="1525570"/>
            <a:ext cx="272644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my\AppData\Local\Microsoft\Windows\Temporary Internet Files\Content.IE5\YGR1DJSH\Classicalguit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91" y="-79022"/>
            <a:ext cx="54462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my\AppData\Local\Microsoft\Windows\Temporary Internet Files\Content.IE5\118HK321\music_notes_png_by_doloresdevelde-d5gt35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1" y="651792"/>
            <a:ext cx="11545677" cy="24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4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43" l="0" r="97015">
                        <a14:backgroundMark x1="22886" y1="12329" x2="22886" y2="12329"/>
                        <a14:backgroundMark x1="31343" y1="9132" x2="31343" y2="9132"/>
                        <a14:backgroundMark x1="33333" y1="6849" x2="33333" y2="6849"/>
                        <a14:backgroundMark x1="16418" y1="5023" x2="16418" y2="5023"/>
                        <a14:backgroundMark x1="22388" y1="3196" x2="22388" y2="3196"/>
                        <a14:backgroundMark x1="92537" y1="51598" x2="75622" y2="62557"/>
                        <a14:backgroundMark x1="14428" y1="21918" x2="55224" y2="26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9485">
            <a:off x="4803551" y="1203241"/>
            <a:ext cx="2385087" cy="3493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9304">
            <a:off x="6687859" y="2805951"/>
            <a:ext cx="1559354" cy="2746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1" l="1946" r="98444">
                        <a14:backgroundMark x1="58755" y1="4911" x2="58755" y2="4911"/>
                        <a14:backgroundMark x1="58755" y1="3125" x2="54864" y2="9375"/>
                        <a14:backgroundMark x1="57977" y1="57143" x2="28405" y2="69196"/>
                        <a14:backgroundMark x1="38521" y1="70982" x2="71206" y2="59375"/>
                        <a14:backgroundMark x1="68093" y1="20982" x2="7976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73922">
            <a:off x="7289507" y="4149720"/>
            <a:ext cx="2447925" cy="194589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34" l="0" r="100000">
                        <a14:backgroundMark x1="9389" y1="4219" x2="9389" y2="4219"/>
                        <a14:backgroundMark x1="17686" y1="5907" x2="17686" y2="5907"/>
                        <a14:backgroundMark x1="94541" y1="87342" x2="94541" y2="87342"/>
                        <a14:backgroundMark x1="90393" y1="87342" x2="90393" y2="87342"/>
                        <a14:backgroundMark x1="80568" y1="83544" x2="80568" y2="83544"/>
                        <a14:backgroundMark x1="78384" y1="82278" x2="85808" y2="87342"/>
                        <a14:backgroundMark x1="12664" y1="2954" x2="12664" y2="2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8883" y="3166770"/>
            <a:ext cx="4362450" cy="2257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5" b="98230" l="3929" r="98929">
                        <a14:backgroundMark x1="10000" y1="7965" x2="10000" y2="7965"/>
                        <a14:backgroundMark x1="20000" y1="9292" x2="19643" y2="8850"/>
                        <a14:backgroundMark x1="14286" y1="3540" x2="14286" y2="3540"/>
                        <a14:backgroundMark x1="9286" y1="19469" x2="18214" y2="5310"/>
                        <a14:backgroundMark x1="12500" y1="29646" x2="31429" y2="30973"/>
                        <a14:backgroundMark x1="32857" y1="31416" x2="38571" y2="34071"/>
                        <a14:backgroundMark x1="7857" y1="26991" x2="11071" y2="29204"/>
                        <a14:backgroundMark x1="38214" y1="34071" x2="42857" y2="37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063" y="1473165"/>
            <a:ext cx="4036844" cy="3759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5459" y="621139"/>
            <a:ext cx="3871296" cy="2176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4531" y="2721248"/>
            <a:ext cx="2005758" cy="20118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87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8559">
            <a:off x="5341011" y="4332155"/>
            <a:ext cx="2552700" cy="179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97" b="89947" l="9788" r="89947">
                        <a14:backgroundMark x1="83862" y1="7672" x2="83862" y2="7672"/>
                        <a14:backgroundMark x1="79365" y1="7672" x2="79365" y2="7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802" y="2853234"/>
            <a:ext cx="2304488" cy="2304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7625" y="667140"/>
            <a:ext cx="1944793" cy="1877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1504" y="4793615"/>
            <a:ext cx="1820102" cy="6466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37814" y="2368163"/>
            <a:ext cx="1691142" cy="661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01209" y="2566788"/>
            <a:ext cx="1664574" cy="6102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89" b="97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4034" y="305444"/>
            <a:ext cx="1802572" cy="1802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539722">
            <a:off x="6822116" y="4560318"/>
            <a:ext cx="233397" cy="35893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3039996">
            <a:off x="6037974" y="4935609"/>
            <a:ext cx="284760" cy="2749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500794">
            <a:off x="6943542" y="4754841"/>
            <a:ext cx="657115" cy="360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858498">
            <a:off x="6521849" y="5165827"/>
            <a:ext cx="307492" cy="3084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976445" flipH="1">
            <a:off x="6508273" y="4819107"/>
            <a:ext cx="339744" cy="3397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16726" y="2037767"/>
            <a:ext cx="180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Carlton App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81239" y="457811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Carlton Comprehensive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School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251" y="5529753"/>
            <a:ext cx="8229600" cy="1258578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Eras Bold ITC" panose="020B0907030504020204" pitchFamily="34" charset="0"/>
              </a:rPr>
              <a:t>Stay Connected!</a:t>
            </a:r>
          </a:p>
        </p:txBody>
      </p:sp>
    </p:spTree>
    <p:extLst>
      <p:ext uri="{BB962C8B-B14F-4D97-AF65-F5344CB8AC3E}">
        <p14:creationId xmlns:p14="http://schemas.microsoft.com/office/powerpoint/2010/main" val="7306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course">
  <a:themeElements>
    <a:clrScheme name="Custom 3">
      <a:dk1>
        <a:sysClr val="windowText" lastClr="000000"/>
      </a:dk1>
      <a:lt1>
        <a:sysClr val="window" lastClr="FFFFFF"/>
      </a:lt1>
      <a:dk2>
        <a:srgbClr val="3E3D2D"/>
      </a:dk2>
      <a:lt2>
        <a:srgbClr val="FF0000"/>
      </a:lt2>
      <a:accent1>
        <a:srgbClr val="BF0000"/>
      </a:accent1>
      <a:accent2>
        <a:srgbClr val="000000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17321</TotalTime>
  <Words>447</Words>
  <Application>Microsoft Office PowerPoint</Application>
  <PresentationFormat>Widescreen</PresentationFormat>
  <Paragraphs>155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45" baseType="lpstr">
      <vt:lpstr>Arial</vt:lpstr>
      <vt:lpstr>Arial Black</vt:lpstr>
      <vt:lpstr>Berlin Sans FB Demi</vt:lpstr>
      <vt:lpstr>Brush Script MT</vt:lpstr>
      <vt:lpstr>Brush Script Std</vt:lpstr>
      <vt:lpstr>Calibri</vt:lpstr>
      <vt:lpstr>Calibri Light</vt:lpstr>
      <vt:lpstr>Cooper Black</vt:lpstr>
      <vt:lpstr>Edwardian Script ITC</vt:lpstr>
      <vt:lpstr>Eras Bold ITC</vt:lpstr>
      <vt:lpstr>Franklin Gothic Demi Cond</vt:lpstr>
      <vt:lpstr>Impact</vt:lpstr>
      <vt:lpstr>Lucida Sans Unicode</vt:lpstr>
      <vt:lpstr>Script MT Bold</vt:lpstr>
      <vt:lpstr>Segoe UI Black</vt:lpstr>
      <vt:lpstr>Times New Roman</vt:lpstr>
      <vt:lpstr>Verdana</vt:lpstr>
      <vt:lpstr>Wingdings</vt:lpstr>
      <vt:lpstr>Wingdings 2</vt:lpstr>
      <vt:lpstr>Wingdings 3</vt:lpstr>
      <vt:lpstr>1_NewsPrint</vt:lpstr>
      <vt:lpstr>2_NewsPrint</vt:lpstr>
      <vt:lpstr>6_Office Theme</vt:lpstr>
      <vt:lpstr>Concourse</vt:lpstr>
      <vt:lpstr>Office Theme</vt:lpstr>
      <vt:lpstr>2_Diseño predeterminado</vt:lpstr>
      <vt:lpstr>1_Office Theme</vt:lpstr>
      <vt:lpstr>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Crusader Music Club</vt:lpstr>
      <vt:lpstr>Stay Connected!</vt:lpstr>
      <vt:lpstr>Grip it Climbing Saskatoon!!! </vt:lpstr>
      <vt:lpstr>December Student Bus Passes are available at the  General Office for $20</vt:lpstr>
      <vt:lpstr>PowerPoint Presentation</vt:lpstr>
      <vt:lpstr>Girls of Greatness</vt:lpstr>
      <vt:lpstr>PowerPoint Presentation</vt:lpstr>
      <vt:lpstr>PowerPoint Presentation</vt:lpstr>
      <vt:lpstr>FUTSAL!!!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517</cp:revision>
  <dcterms:created xsi:type="dcterms:W3CDTF">2018-08-20T20:03:04Z</dcterms:created>
  <dcterms:modified xsi:type="dcterms:W3CDTF">2018-11-20T22:20:14Z</dcterms:modified>
</cp:coreProperties>
</file>