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79" r:id="rId3"/>
  </p:sldMasterIdLst>
  <p:notesMasterIdLst>
    <p:notesMasterId r:id="rId12"/>
  </p:notesMasterIdLst>
  <p:sldIdLst>
    <p:sldId id="360" r:id="rId4"/>
    <p:sldId id="361" r:id="rId5"/>
    <p:sldId id="358" r:id="rId6"/>
    <p:sldId id="322" r:id="rId7"/>
    <p:sldId id="357" r:id="rId8"/>
    <p:sldId id="346" r:id="rId9"/>
    <p:sldId id="345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81"/>
    <a:srgbClr val="2822E8"/>
    <a:srgbClr val="3B96FB"/>
    <a:srgbClr val="E7FF01"/>
    <a:srgbClr val="BB0120"/>
    <a:srgbClr val="FE2C4E"/>
    <a:srgbClr val="FF204F"/>
    <a:srgbClr val="FE2A40"/>
    <a:srgbClr val="FF1E4F"/>
    <a:srgbClr val="E41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5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7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3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9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6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2018-10-09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52872" y="-99392"/>
            <a:ext cx="15445718" cy="75334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65271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  Oct. 9, 2018 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400922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Tuesday, Oct.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91342" y="1919895"/>
          <a:ext cx="11809313" cy="48515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65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 with Scrambled Egg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38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Chicken Fettuccini</a:t>
                      </a:r>
                    </a:p>
                    <a:p>
                      <a:pPr algn="ctr"/>
                      <a:r>
                        <a:rPr lang="en-US" sz="3200" b="1" dirty="0" smtClean="0"/>
                        <a:t>Alfredo </a:t>
                      </a:r>
                      <a:endParaRPr lang="en-US" sz="32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094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Weekday Hamburger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Tossed Green Salad with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Breast of Chicken  $5.75</a:t>
                      </a:r>
                      <a:endParaRPr lang="en-US" sz="32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1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Rice Pudding</a:t>
                      </a:r>
                      <a:endParaRPr lang="en-US" sz="3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214" y="18547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8876" y="0"/>
            <a:ext cx="122084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223" y="428603"/>
            <a:ext cx="61400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+mj-lt"/>
                <a:cs typeface="Arial" panose="020B0604020202020204" pitchFamily="34" charset="0"/>
              </a:rPr>
              <a:t>Picture Retake Day</a:t>
            </a:r>
            <a:endParaRPr lang="en-US" sz="5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038" y="1872868"/>
            <a:ext cx="6662337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+mj-lt"/>
              </a:rPr>
              <a:t>Wed. Oct. 10     </a:t>
            </a:r>
            <a:endParaRPr 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35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69" y="-1"/>
            <a:ext cx="12327559" cy="687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2120" y="67753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826" t="-34455" r="7086" b="34455"/>
          <a:stretch/>
        </p:blipFill>
        <p:spPr>
          <a:xfrm>
            <a:off x="0" y="-3887817"/>
            <a:ext cx="12192000" cy="11270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0853" y="142447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D0101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8981" y="0"/>
            <a:ext cx="9843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Carbon Tax?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Trump Impeachment?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       Canada and Marijuana!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             Fake News-Global Warming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741" y="4641240"/>
            <a:ext cx="8559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Thursdays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 117 - 12:30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 see Mr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Klassen or Mr. Fahie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" b="98678" l="0" r="97250">
                        <a14:foregroundMark x1="37000" y1="64132" x2="35250" y2="95041"/>
                        <a14:foregroundMark x1="14750" y1="67273" x2="3000" y2="86612"/>
                        <a14:foregroundMark x1="3750" y1="87107" x2="9000" y2="97686"/>
                        <a14:foregroundMark x1="35250" y1="1983" x2="47500" y2="15537"/>
                        <a14:foregroundMark x1="36000" y1="42810" x2="44750" y2="29421"/>
                        <a14:foregroundMark x1="45500" y1="29421" x2="46500" y2="20331"/>
                        <a14:foregroundMark x1="46500" y1="20331" x2="44000" y2="125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0140" y="252035"/>
            <a:ext cx="4381964" cy="6588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976" y="562979"/>
            <a:ext cx="602662" cy="626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213" y="2425272"/>
            <a:ext cx="356922" cy="6567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300" y="3866336"/>
            <a:ext cx="6909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United Nations Club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211" y="2825708"/>
            <a:ext cx="87799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3737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What global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3737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issues inspire or anger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3737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1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2"/>
            <a:ext cx="12219214" cy="73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220" y="2910007"/>
            <a:ext cx="10236039" cy="3600986"/>
          </a:xfrm>
          <a:prstGeom prst="rect">
            <a:avLst/>
          </a:prstGeom>
          <a:solidFill>
            <a:srgbClr val="609C38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Mondays to Wednesdays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&amp; Fridays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*Except for Friday Oct. 19&amp;26</a:t>
            </a:r>
            <a:r>
              <a:rPr lang="en-US" sz="40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12-30 –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Bring your lunch!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9101" y="689300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Oct. 31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6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2059" y="-136524"/>
            <a:ext cx="20434982" cy="6994524"/>
          </a:xfrm>
          <a:prstGeom prst="rect">
            <a:avLst/>
          </a:prstGeom>
        </p:spPr>
      </p:pic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974" y="18303"/>
            <a:ext cx="11393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NATIONS CUP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Pre-Tournament Game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2025908"/>
            <a:ext cx="5915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Canada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Vs. 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Finland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Sunday Nov. 4  - 6:00 pm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Art Hauser Centre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Tickets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$15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8" b="98539" l="3932" r="93578">
                        <a14:foregroundMark x1="5767" y1="12317" x2="92136" y2="13361"/>
                        <a14:foregroundMark x1="4980" y1="32568" x2="92661" y2="36743"/>
                        <a14:foregroundMark x1="4587" y1="56576" x2="92529" y2="60125"/>
                        <a14:foregroundMark x1="5374" y1="78079" x2="92661" y2="77662"/>
                        <a14:foregroundMark x1="6422" y1="87683" x2="91743" y2="88518"/>
                        <a14:foregroundMark x1="4456" y1="22547" x2="93054" y2="26096"/>
                        <a14:foregroundMark x1="21625" y1="4593" x2="88204" y2="4593"/>
                        <a14:foregroundMark x1="6815" y1="31106" x2="5767" y2="76618"/>
                        <a14:foregroundMark x1="92136" y1="38831" x2="92267" y2="61587"/>
                        <a14:foregroundMark x1="10878" y1="46764" x2="85714" y2="47599"/>
                        <a14:foregroundMark x1="9174" y1="93528" x2="88204" y2="94154"/>
                        <a14:foregroundMark x1="14286" y1="15866" x2="44561" y2="16701"/>
                        <a14:foregroundMark x1="9174" y1="4384" x2="23853" y2="5010"/>
                        <a14:foregroundMark x1="14417" y1="3132" x2="84666" y2="2296"/>
                        <a14:foregroundMark x1="28571" y1="42589" x2="46134" y2="42589"/>
                        <a14:foregroundMark x1="7733" y1="67015" x2="46003" y2="65762"/>
                        <a14:foregroundMark x1="4587" y1="55950" x2="4587" y2="55950"/>
                        <a14:backgroundMark x1="10747" y1="626" x2="87680" y2="835"/>
                        <a14:backgroundMark x1="11140" y1="99791" x2="86239" y2="99165"/>
                        <a14:backgroundMark x1="4587" y1="22338" x2="4587" y2="22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671" y="2877579"/>
            <a:ext cx="6142878" cy="3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474" y="1632079"/>
            <a:ext cx="74262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 Oct. 16,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7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8581</TotalTime>
  <Words>203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Arial Rounded MT Bold</vt:lpstr>
      <vt:lpstr>Berlin Sans FB Demi</vt:lpstr>
      <vt:lpstr>Calibri</vt:lpstr>
      <vt:lpstr>Edwardian Script ITC</vt:lpstr>
      <vt:lpstr>Franklin Gothic Demi Cond</vt:lpstr>
      <vt:lpstr>Impact</vt:lpstr>
      <vt:lpstr>Segoe UI Semibold</vt:lpstr>
      <vt:lpstr>Times New Roman</vt:lpstr>
      <vt:lpstr>1_NewsPrint</vt:lpstr>
      <vt:lpstr>2_NewsPrint</vt:lpstr>
      <vt:lpstr>2_Diseño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Girls of Greatness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246</cp:revision>
  <dcterms:created xsi:type="dcterms:W3CDTF">2018-08-20T20:03:04Z</dcterms:created>
  <dcterms:modified xsi:type="dcterms:W3CDTF">2018-10-09T16:00:17Z</dcterms:modified>
</cp:coreProperties>
</file>