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55" r:id="rId3"/>
    <p:sldMasterId id="2147483767" r:id="rId4"/>
    <p:sldMasterId id="2147483779" r:id="rId5"/>
  </p:sldMasterIdLst>
  <p:notesMasterIdLst>
    <p:notesMasterId r:id="rId16"/>
  </p:notesMasterIdLst>
  <p:sldIdLst>
    <p:sldId id="354" r:id="rId6"/>
    <p:sldId id="355" r:id="rId7"/>
    <p:sldId id="353" r:id="rId8"/>
    <p:sldId id="343" r:id="rId9"/>
    <p:sldId id="346" r:id="rId10"/>
    <p:sldId id="345" r:id="rId11"/>
    <p:sldId id="323" r:id="rId12"/>
    <p:sldId id="311" r:id="rId13"/>
    <p:sldId id="350" r:id="rId14"/>
    <p:sldId id="32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0904"/>
    <a:srgbClr val="CAB883"/>
    <a:srgbClr val="630804"/>
    <a:srgbClr val="D80100"/>
    <a:srgbClr val="609C38"/>
    <a:srgbClr val="91BE63"/>
    <a:srgbClr val="E41A7F"/>
    <a:srgbClr val="8A3F1E"/>
    <a:srgbClr val="8B6C1D"/>
    <a:srgbClr val="B08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63" autoAdjust="0"/>
    <p:restoredTop sz="94660"/>
  </p:normalViewPr>
  <p:slideViewPr>
    <p:cSldViewPr snapToGrid="0">
      <p:cViewPr varScale="1">
        <p:scale>
          <a:sx n="87" d="100"/>
          <a:sy n="87" d="100"/>
        </p:scale>
        <p:origin x="210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FF1CC-E24B-483D-B2AA-82398F1E6EAD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0B15E-669A-4EC6-82B0-8FE67CE39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02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88874B-FE22-41A0-8249-45C690F079C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372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2018-10-03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432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2018-10-03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248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57"/>
            <a:ext cx="2438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2018-10-03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283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2018-10-03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1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2018-10-03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842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2018-10-03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134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2018-10-03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290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2018-10-03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607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2018-10-03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322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2018-10-03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3807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7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3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2018-10-03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9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540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2018-10-03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1406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2018-10-03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465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2018-10-03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78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8"/>
            <a:ext cx="2438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2018-10-03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1451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C1B0-AB4F-4950-BDF0-6BFF7ADA1E8A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974F-3CAD-4C15-8ACA-A4B860953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136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C1B0-AB4F-4950-BDF0-6BFF7ADA1E8A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974F-3CAD-4C15-8ACA-A4B860953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769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C1B0-AB4F-4950-BDF0-6BFF7ADA1E8A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974F-3CAD-4C15-8ACA-A4B860953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441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C1B0-AB4F-4950-BDF0-6BFF7ADA1E8A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974F-3CAD-4C15-8ACA-A4B860953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835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C1B0-AB4F-4950-BDF0-6BFF7ADA1E8A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974F-3CAD-4C15-8ACA-A4B860953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106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C1B0-AB4F-4950-BDF0-6BFF7ADA1E8A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974F-3CAD-4C15-8ACA-A4B860953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259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C1B0-AB4F-4950-BDF0-6BFF7ADA1E8A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974F-3CAD-4C15-8ACA-A4B860953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818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2018-10-03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273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C1B0-AB4F-4950-BDF0-6BFF7ADA1E8A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974F-3CAD-4C15-8ACA-A4B860953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338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C1B0-AB4F-4950-BDF0-6BFF7ADA1E8A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974F-3CAD-4C15-8ACA-A4B860953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648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C1B0-AB4F-4950-BDF0-6BFF7ADA1E8A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974F-3CAD-4C15-8ACA-A4B860953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748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C1B0-AB4F-4950-BDF0-6BFF7ADA1E8A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974F-3CAD-4C15-8ACA-A4B860953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522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228A-9FDF-4655-A9B1-7473FC14A1F9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5C9C-ABDD-41E5-86E2-6694C7D5B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978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228A-9FDF-4655-A9B1-7473FC14A1F9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5C9C-ABDD-41E5-86E2-6694C7D5B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639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228A-9FDF-4655-A9B1-7473FC14A1F9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5C9C-ABDD-41E5-86E2-6694C7D5B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77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228A-9FDF-4655-A9B1-7473FC14A1F9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5C9C-ABDD-41E5-86E2-6694C7D5B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689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228A-9FDF-4655-A9B1-7473FC14A1F9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5C9C-ABDD-41E5-86E2-6694C7D5B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429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228A-9FDF-4655-A9B1-7473FC14A1F9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5C9C-ABDD-41E5-86E2-6694C7D5B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34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2018-10-03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9531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228A-9FDF-4655-A9B1-7473FC14A1F9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5C9C-ABDD-41E5-86E2-6694C7D5B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748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228A-9FDF-4655-A9B1-7473FC14A1F9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5C9C-ABDD-41E5-86E2-6694C7D5B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910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228A-9FDF-4655-A9B1-7473FC14A1F9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5C9C-ABDD-41E5-86E2-6694C7D5B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788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228A-9FDF-4655-A9B1-7473FC14A1F9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5C9C-ABDD-41E5-86E2-6694C7D5B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108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228A-9FDF-4655-A9B1-7473FC14A1F9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5C9C-ABDD-41E5-86E2-6694C7D5B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077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E72D7-195F-486F-ACB0-E3C3A2BC5AD9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9720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15B62-7549-4821-AD3A-01C7797F9B6D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1393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6EAC4-86FC-4B62-8732-8E9488DCCFF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5670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5AEFE-E209-43DA-B0E9-71B04E86359D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141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026AE-B97C-4EAB-BBB8-3B7AEF59B25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832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2018-10-03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2926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81C1D-6863-4A25-8836-A0E6A136213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6797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391EC3-24C1-47A4-B7E9-001BBE0B8F75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637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285F9-4C92-4C93-AECA-2E1C1C9810B5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7972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DB11E-C7B1-4ACA-AD03-3110EE155D89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2464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B3C61-A6D4-4078-96D0-ED377C0EB91B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407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33D8F-8D78-4009-9E7F-D13E9C080882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542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2018-10-03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289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2018-10-03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260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54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87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2018-10-03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45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16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50"/>
            <a:ext cx="9855200" cy="80486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2018-10-03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22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9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2018-10-03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39" y="6208795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87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818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8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2018-10-03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83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75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15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5C1B0-AB4F-4950-BDF0-6BFF7ADA1E8A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E974F-3CAD-4C15-8ACA-A4B860953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85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9228A-9FDF-4655-A9B1-7473FC14A1F9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75C9C-ABDD-41E5-86E2-6694C7D5B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5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A9D1F8-36F5-4454-961E-1D293BED19BC}" type="slidenum">
              <a:rPr lang="es-E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60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24924" y="6429893"/>
            <a:ext cx="2844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376" y="694062"/>
            <a:ext cx="115115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New Class Time Schedule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967534"/>
              </p:ext>
            </p:extLst>
          </p:nvPr>
        </p:nvGraphicFramePr>
        <p:xfrm>
          <a:off x="3143672" y="2275258"/>
          <a:ext cx="8280920" cy="433537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200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805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3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</a:t>
                      </a:r>
                      <a:r>
                        <a:rPr lang="en-CA" sz="3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A" sz="3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 4, </a:t>
                      </a:r>
                      <a:r>
                        <a:rPr lang="en-CA" sz="3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</a:t>
                      </a:r>
                    </a:p>
                  </a:txBody>
                  <a:tcPr marL="91477" marR="91477" marT="45711" marB="4571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77" marR="91477" marT="45711" marB="45711">
                    <a:solidFill>
                      <a:srgbClr val="9D83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14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Period 1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      8:55 – 9:58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80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Period 2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baseline="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    10:03 – 11:08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9456">
                <a:tc>
                  <a:txBody>
                    <a:bodyPr/>
                    <a:lstStyle/>
                    <a:p>
                      <a:pPr algn="ctr"/>
                      <a:r>
                        <a:rPr lang="en-CA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Period 3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    11:13- 12:16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214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Period 4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      1:05 -2:08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214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Period</a:t>
                      </a:r>
                      <a:r>
                        <a:rPr lang="en-US" sz="4000" baseline="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 5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      2:13 – 3:16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30" y="2852936"/>
            <a:ext cx="2597121" cy="27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0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769" y="-1"/>
            <a:ext cx="12327559" cy="68725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82120" y="6775374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Oct.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3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3" y="6305483"/>
            <a:ext cx="11809312" cy="4659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44" y="186944"/>
            <a:ext cx="11809311" cy="16129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8545" y="-124538"/>
            <a:ext cx="9022862" cy="18381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99656" y="393256"/>
            <a:ext cx="53285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/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</a:b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Thursday, Oct.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4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117248" y="1767183"/>
          <a:ext cx="11883407" cy="500424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69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97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6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45516">
                <a:tc>
                  <a:txBody>
                    <a:bodyPr/>
                    <a:lstStyle/>
                    <a:p>
                      <a:pPr algn="r"/>
                      <a:r>
                        <a:rPr lang="en-US" sz="3600" b="1" dirty="0" smtClean="0"/>
                        <a:t>Breakfast</a:t>
                      </a:r>
                      <a:endParaRPr lang="en-CA" sz="36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Buttermilk Pancakes with Sausage </a:t>
                      </a:r>
                    </a:p>
                  </a:txBody>
                  <a:tcPr marL="114300" marR="11430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$4.50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6989">
                <a:tc>
                  <a:txBody>
                    <a:bodyPr/>
                    <a:lstStyle/>
                    <a:p>
                      <a:pPr algn="r"/>
                      <a:r>
                        <a:rPr lang="en-US" sz="3600" b="1" dirty="0" smtClean="0"/>
                        <a:t>Lunch</a:t>
                      </a:r>
                      <a:endParaRPr lang="en-CA" sz="36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Cheddar Burger and </a:t>
                      </a:r>
                    </a:p>
                    <a:p>
                      <a:pPr algn="ctr"/>
                      <a:r>
                        <a:rPr lang="en-US" sz="3200" b="1" dirty="0" smtClean="0"/>
                        <a:t>Fries or Soup or Salad or Onion Rings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="1" dirty="0" smtClean="0">
                          <a:latin typeface="+mn-lt"/>
                        </a:rPr>
                        <a:t>$6.50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4409">
                <a:tc>
                  <a:txBody>
                    <a:bodyPr/>
                    <a:lstStyle/>
                    <a:p>
                      <a:pPr algn="r"/>
                      <a:r>
                        <a:rPr lang="en-US" sz="3300" b="1" dirty="0" smtClean="0"/>
                        <a:t>Soup &amp; Salad</a:t>
                      </a:r>
                      <a:endParaRPr lang="en-CA" sz="33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baseline="0" dirty="0" smtClean="0"/>
                        <a:t>Salmon Chowder </a:t>
                      </a:r>
                    </a:p>
                    <a:p>
                      <a:pPr algn="ctr"/>
                      <a:r>
                        <a:rPr lang="en-US" sz="3600" b="1" baseline="0" dirty="0" smtClean="0"/>
                        <a:t>Thai Salad 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$5.75</a:t>
                      </a:r>
                      <a:endParaRPr lang="en-CA" sz="2800" b="1" dirty="0" smtClean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7333">
                <a:tc>
                  <a:txBody>
                    <a:bodyPr/>
                    <a:lstStyle/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endParaRPr lang="en-US" sz="900" b="1" dirty="0" smtClean="0"/>
                    </a:p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en-US" sz="3600" b="1" dirty="0" smtClean="0"/>
                        <a:t>Dessert</a:t>
                      </a:r>
                      <a:endParaRPr lang="en-CA" sz="3600" b="1" dirty="0">
                        <a:latin typeface="Franklin Gothic Demi Cond" panose="020B07060304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Raspberry Lime Cheesecake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$2.00</a:t>
                      </a:r>
                      <a:endParaRPr lang="en-CA" sz="28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1818" y="285534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48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b="15505"/>
          <a:stretch/>
        </p:blipFill>
        <p:spPr>
          <a:xfrm flipH="1">
            <a:off x="-1" y="-88135"/>
            <a:ext cx="12280133" cy="101465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2857" y="107997"/>
            <a:ext cx="1080295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+mj-lt"/>
              </a:rPr>
              <a:t>  Smudging Ceremony Today</a:t>
            </a:r>
            <a:endParaRPr lang="en-US" sz="16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+mj-lt"/>
              </a:rPr>
              <a:t>                                   with Mr. Thunderchild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114" y="2058455"/>
            <a:ext cx="1083175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Meet at Mentor’s Office </a:t>
            </a:r>
          </a:p>
          <a:p>
            <a:r>
              <a:rPr lang="en-US" sz="6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2:45 pm</a:t>
            </a:r>
            <a:r>
              <a:rPr lang="en-US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endParaRPr lang="en-US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en-US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Ceremony in the 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compound, 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dress accordingly</a:t>
            </a:r>
          </a:p>
          <a:p>
            <a:endParaRPr lang="en-US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en-US" sz="4000" dirty="0">
                <a:solidFill>
                  <a:srgbClr val="FF0000"/>
                </a:solidFill>
                <a:latin typeface="Arial Black" panose="020B0A04020102020204" pitchFamily="34" charset="0"/>
              </a:rPr>
              <a:t>(leave your books in your classroom)</a:t>
            </a:r>
          </a:p>
          <a:p>
            <a:endParaRPr lang="en-US" sz="4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065" y="2855211"/>
            <a:ext cx="5619750" cy="3105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423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631504" y="1146304"/>
            <a:ext cx="6229208" cy="485775"/>
          </a:xfrm>
        </p:spPr>
        <p:txBody>
          <a:bodyPr/>
          <a:lstStyle/>
          <a:p>
            <a:pPr algn="l"/>
            <a:r>
              <a:rPr lang="es-UY" altLang="en-US" sz="8000" b="1" dirty="0">
                <a:solidFill>
                  <a:srgbClr val="660033"/>
                </a:solidFill>
                <a:latin typeface="Edwardian Script ITC" panose="030303020407070D0804" pitchFamily="66" charset="0"/>
              </a:rPr>
              <a:t>Girls of Greatness</a:t>
            </a:r>
            <a:endParaRPr lang="es-ES" altLang="en-US" sz="8000" b="1" dirty="0">
              <a:solidFill>
                <a:srgbClr val="660033"/>
              </a:solidFill>
              <a:latin typeface="Edwardian Script ITC" panose="030303020407070D0804" pitchFamily="66" charset="0"/>
            </a:endParaRPr>
          </a:p>
        </p:txBody>
      </p:sp>
      <p:sp>
        <p:nvSpPr>
          <p:cNvPr id="2213" name="Rectangle 165"/>
          <p:cNvSpPr>
            <a:spLocks noChangeArrowheads="1"/>
          </p:cNvSpPr>
          <p:nvPr/>
        </p:nvSpPr>
        <p:spPr bwMode="auto">
          <a:xfrm>
            <a:off x="2801542" y="1863330"/>
            <a:ext cx="3673078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476672"/>
            <a:ext cx="7134207" cy="16044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474" y="1632079"/>
            <a:ext cx="742623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Tues. Oct. 16,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2018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Period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Student Lounge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Open to Grades 9-12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3777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37882"/>
            <a:ext cx="12219214" cy="73958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82220" y="2910007"/>
            <a:ext cx="10236039" cy="3600986"/>
          </a:xfrm>
          <a:prstGeom prst="rect">
            <a:avLst/>
          </a:prstGeom>
          <a:solidFill>
            <a:srgbClr val="609C38"/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Mondays to Wednesdays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&amp; Fridays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*Except for Friday Oct. 19&amp;26</a:t>
            </a:r>
            <a:r>
              <a:rPr lang="en-US" sz="4000" baseline="300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th</a:t>
            </a:r>
            <a:r>
              <a:rPr lang="en-US" sz="40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12-30 – 1:10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B214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Bring your lunch!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99101" y="6893004"/>
            <a:ext cx="638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Oct. 31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864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0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22059" y="-136524"/>
            <a:ext cx="20434982" cy="6994524"/>
          </a:xfrm>
          <a:prstGeom prst="rect">
            <a:avLst/>
          </a:prstGeom>
        </p:spPr>
      </p:pic>
      <p:sp>
        <p:nvSpPr>
          <p:cNvPr id="4" name="AutoShape 2" descr="Related imag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974" y="18303"/>
            <a:ext cx="113933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 NATIONS CUP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6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Pre-Tournament Game</a:t>
            </a:r>
            <a:endParaRPr lang="en-US" sz="6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8300" y="2025908"/>
            <a:ext cx="591552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FF00"/>
                </a:solidFill>
                <a:latin typeface="+mj-lt"/>
              </a:rPr>
              <a:t>Team Canada</a:t>
            </a:r>
          </a:p>
          <a:p>
            <a:pPr algn="ctr"/>
            <a:r>
              <a:rPr lang="en-US" sz="4400" dirty="0" smtClean="0">
                <a:solidFill>
                  <a:srgbClr val="FFFF00"/>
                </a:solidFill>
                <a:latin typeface="+mj-lt"/>
              </a:rPr>
              <a:t> Vs. </a:t>
            </a:r>
          </a:p>
          <a:p>
            <a:pPr algn="ctr"/>
            <a:r>
              <a:rPr lang="en-US" sz="6600" dirty="0" smtClean="0">
                <a:solidFill>
                  <a:srgbClr val="FFFF00"/>
                </a:solidFill>
                <a:latin typeface="+mj-lt"/>
              </a:rPr>
              <a:t>Team Finland</a:t>
            </a:r>
          </a:p>
          <a:p>
            <a:pPr algn="ctr"/>
            <a:r>
              <a:rPr lang="en-US" sz="4400" dirty="0" smtClean="0">
                <a:solidFill>
                  <a:srgbClr val="FFFF00"/>
                </a:solidFill>
                <a:latin typeface="+mj-lt"/>
              </a:rPr>
              <a:t>Sunday Nov. 4  - 6:00 pm</a:t>
            </a:r>
          </a:p>
          <a:p>
            <a:pPr algn="ctr"/>
            <a:r>
              <a:rPr lang="en-US" sz="4400" dirty="0" smtClean="0">
                <a:solidFill>
                  <a:srgbClr val="FFFF00"/>
                </a:solidFill>
                <a:latin typeface="+mj-lt"/>
              </a:rPr>
              <a:t>Art Hauser Centre </a:t>
            </a:r>
          </a:p>
          <a:p>
            <a:pPr algn="ctr"/>
            <a:r>
              <a:rPr lang="en-US" sz="4800" dirty="0" smtClean="0">
                <a:solidFill>
                  <a:srgbClr val="FFFF00"/>
                </a:solidFill>
                <a:latin typeface="+mj-lt"/>
              </a:rPr>
              <a:t>Tickets</a:t>
            </a:r>
            <a:r>
              <a:rPr lang="en-US" sz="4400" dirty="0" smtClean="0">
                <a:solidFill>
                  <a:srgbClr val="FFFF00"/>
                </a:solidFill>
                <a:latin typeface="+mj-lt"/>
              </a:rPr>
              <a:t> $15</a:t>
            </a:r>
            <a:endParaRPr lang="en-US" sz="44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88" b="98539" l="3932" r="93578">
                        <a14:foregroundMark x1="5767" y1="12317" x2="92136" y2="13361"/>
                        <a14:foregroundMark x1="4980" y1="32568" x2="92661" y2="36743"/>
                        <a14:foregroundMark x1="4587" y1="56576" x2="92529" y2="60125"/>
                        <a14:foregroundMark x1="5374" y1="78079" x2="92661" y2="77662"/>
                        <a14:foregroundMark x1="6422" y1="87683" x2="91743" y2="88518"/>
                        <a14:foregroundMark x1="4456" y1="22547" x2="93054" y2="26096"/>
                        <a14:foregroundMark x1="21625" y1="4593" x2="88204" y2="4593"/>
                        <a14:foregroundMark x1="6815" y1="31106" x2="5767" y2="76618"/>
                        <a14:foregroundMark x1="92136" y1="38831" x2="92267" y2="61587"/>
                        <a14:foregroundMark x1="10878" y1="46764" x2="85714" y2="47599"/>
                        <a14:foregroundMark x1="9174" y1="93528" x2="88204" y2="94154"/>
                        <a14:foregroundMark x1="14286" y1="15866" x2="44561" y2="16701"/>
                        <a14:foregroundMark x1="9174" y1="4384" x2="23853" y2="5010"/>
                        <a14:foregroundMark x1="14417" y1="3132" x2="84666" y2="2296"/>
                        <a14:foregroundMark x1="28571" y1="42589" x2="46134" y2="42589"/>
                        <a14:foregroundMark x1="7733" y1="67015" x2="46003" y2="65762"/>
                        <a14:foregroundMark x1="4587" y1="55950" x2="4587" y2="55950"/>
                        <a14:backgroundMark x1="10747" y1="626" x2="87680" y2="835"/>
                        <a14:backgroundMark x1="11140" y1="99791" x2="86239" y2="99165"/>
                        <a14:backgroundMark x1="4587" y1="22338" x2="4587" y2="223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6671" y="2877579"/>
            <a:ext cx="6142878" cy="385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9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3714" y="-2881812"/>
            <a:ext cx="13384821" cy="112709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50853" y="1424470"/>
            <a:ext cx="511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 </a:t>
            </a: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80623" y="3159000"/>
            <a:ext cx="613501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Berlin Sans FB Demi" panose="020E0802020502020306" pitchFamily="34" charset="0"/>
              </a:rPr>
              <a:t> </a:t>
            </a:r>
          </a:p>
          <a:p>
            <a:r>
              <a:rPr lang="en-US" sz="3600" dirty="0" smtClean="0">
                <a:latin typeface="Berlin Sans FB Demi" panose="020E0802020502020306" pitchFamily="34" charset="0"/>
              </a:rPr>
              <a:t>      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Multi cultural awareness </a:t>
            </a:r>
          </a:p>
          <a:p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   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 </a:t>
            </a: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57449" y="1481991"/>
            <a:ext cx="62505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erlin Sans FB Demi" panose="020E0802020502020306" pitchFamily="34" charset="0"/>
              </a:rPr>
              <a:t>        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Current events </a:t>
            </a:r>
          </a:p>
          <a:p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      Word Diplomacy</a:t>
            </a:r>
          </a:p>
          <a:p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     International affairs</a:t>
            </a:r>
          </a:p>
          <a:p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  Negotiation / debate</a:t>
            </a:r>
          </a:p>
          <a:p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    </a:t>
            </a: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7741" y="4641240"/>
            <a:ext cx="855997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 Black" panose="020B0A04020102020204" pitchFamily="34" charset="0"/>
              </a:rPr>
              <a:t>Thursdays</a:t>
            </a:r>
          </a:p>
          <a:p>
            <a:r>
              <a:rPr lang="en-US" sz="4400" dirty="0" smtClean="0">
                <a:latin typeface="Arial Black" panose="020B0A04020102020204" pitchFamily="34" charset="0"/>
              </a:rPr>
              <a:t>B 117 - 12:30</a:t>
            </a:r>
          </a:p>
          <a:p>
            <a:r>
              <a:rPr lang="en-US" sz="2400" dirty="0" smtClean="0">
                <a:latin typeface="Arial Black" panose="020B0A04020102020204" pitchFamily="34" charset="0"/>
              </a:rPr>
              <a:t>For more info see  </a:t>
            </a:r>
            <a:r>
              <a:rPr lang="en-US" sz="2400" dirty="0">
                <a:latin typeface="Arial Black" panose="020B0A04020102020204" pitchFamily="34" charset="0"/>
              </a:rPr>
              <a:t>Mr. Klassen or Mr. Fahie</a:t>
            </a:r>
          </a:p>
          <a:p>
            <a:endParaRPr lang="en-US" sz="2400" dirty="0" smtClean="0">
              <a:latin typeface="Arial Black" panose="020B0A040201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" b="98678" l="0" r="97250">
                        <a14:foregroundMark x1="37000" y1="64132" x2="35250" y2="95041"/>
                        <a14:foregroundMark x1="14750" y1="67273" x2="3000" y2="86612"/>
                        <a14:foregroundMark x1="3750" y1="87107" x2="9000" y2="97686"/>
                        <a14:foregroundMark x1="35250" y1="1983" x2="47500" y2="15537"/>
                        <a14:foregroundMark x1="36000" y1="42810" x2="44750" y2="29421"/>
                        <a14:foregroundMark x1="45500" y1="29421" x2="46500" y2="20331"/>
                        <a14:foregroundMark x1="46500" y1="20331" x2="44000" y2="125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28720" y="269913"/>
            <a:ext cx="4381964" cy="65880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8976" y="562979"/>
            <a:ext cx="602662" cy="62647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87213" y="2425272"/>
            <a:ext cx="356922" cy="65673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19970" y="172359"/>
            <a:ext cx="77518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United Nations Club</a:t>
            </a:r>
            <a:endParaRPr lang="en-US" sz="5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843" y="1341537"/>
            <a:ext cx="2552348" cy="21674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968280" y="664178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Oct. </a:t>
            </a:r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4830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600" y="279401"/>
            <a:ext cx="1178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6400" b="1" spc="67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 Demi" panose="020E0802020502020306" pitchFamily="34" charset="0"/>
              </a:rPr>
              <a:t>WANT TO W</a:t>
            </a:r>
            <a:r>
              <a:rPr lang="en-US" sz="6400" b="1" spc="67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 Demi" panose="020E0802020502020306" pitchFamily="34" charset="0"/>
              </a:rPr>
              <a:t>RI</a:t>
            </a:r>
            <a:r>
              <a:rPr lang="en-US" sz="6400" b="1" spc="67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 Demi" panose="020E0802020502020306" pitchFamily="34" charset="0"/>
              </a:rPr>
              <a:t>TE A NOVEL?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600" y="3530601"/>
            <a:ext cx="1188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/>
            <a:r>
              <a:rPr lang="en-US" sz="6400" b="1" dirty="0" err="1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latin typeface="Berlin Sans FB Demi" panose="020E0802020502020306" pitchFamily="34" charset="0"/>
              </a:rPr>
              <a:t>Wrimo</a:t>
            </a:r>
            <a:r>
              <a:rPr lang="en-US" sz="6400" b="1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latin typeface="Berlin Sans FB Demi" panose="020E0802020502020306" pitchFamily="34" charset="0"/>
              </a:rPr>
              <a:t> Rangers</a:t>
            </a:r>
          </a:p>
          <a:p>
            <a:pPr algn="r" defTabSz="1219170"/>
            <a:r>
              <a:rPr lang="en-US" sz="6400" b="1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latin typeface="Berlin Sans FB Demi" panose="020E0802020502020306" pitchFamily="34" charset="0"/>
              </a:rPr>
              <a:t>is the club for you!</a:t>
            </a:r>
          </a:p>
          <a:p>
            <a:pPr algn="r" defTabSz="1219170"/>
            <a:r>
              <a:rPr lang="en-US" sz="6400" b="1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latin typeface="Berlin Sans FB Demi" panose="020E0802020502020306" pitchFamily="34" charset="0"/>
              </a:rPr>
              <a:t>Thursdays at lunch in R212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071952" y="6577589"/>
            <a:ext cx="739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Oct. 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5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-4322067" y="-7312353"/>
            <a:ext cx="13592653" cy="198747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267" y="160338"/>
            <a:ext cx="3453968" cy="58920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83087" y="612844"/>
            <a:ext cx="53090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Thursdays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6-7:30pm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in the Learning Commons</a:t>
            </a:r>
          </a:p>
        </p:txBody>
      </p:sp>
      <p:sp>
        <p:nvSpPr>
          <p:cNvPr id="2" name="AutoShape 2" descr="Image result for techy background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93689" y="6858000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Oct.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35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8223</TotalTime>
  <Words>254</Words>
  <Application>Microsoft Office PowerPoint</Application>
  <PresentationFormat>Widescreen</PresentationFormat>
  <Paragraphs>90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Arial</vt:lpstr>
      <vt:lpstr>Arial Black</vt:lpstr>
      <vt:lpstr>Arial Rounded MT Bold</vt:lpstr>
      <vt:lpstr>Berlin Sans FB Demi</vt:lpstr>
      <vt:lpstr>Calibri</vt:lpstr>
      <vt:lpstr>Cooper Black</vt:lpstr>
      <vt:lpstr>Edwardian Script ITC</vt:lpstr>
      <vt:lpstr>Franklin Gothic Demi Cond</vt:lpstr>
      <vt:lpstr>Impact</vt:lpstr>
      <vt:lpstr>Segoe UI Semibold</vt:lpstr>
      <vt:lpstr>Times New Roman</vt:lpstr>
      <vt:lpstr>1_NewsPrint</vt:lpstr>
      <vt:lpstr>2_NewsPrint</vt:lpstr>
      <vt:lpstr>1_Office Theme</vt:lpstr>
      <vt:lpstr>2_Office Theme</vt:lpstr>
      <vt:lpstr>2_Diseño predeterminado</vt:lpstr>
      <vt:lpstr>PowerPoint Presentation</vt:lpstr>
      <vt:lpstr>PowerPoint Presentation</vt:lpstr>
      <vt:lpstr>PowerPoint Presentation</vt:lpstr>
      <vt:lpstr>Girls of Greatness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Charlene</dc:creator>
  <cp:lastModifiedBy>Palawaga, Rita</cp:lastModifiedBy>
  <cp:revision>231</cp:revision>
  <dcterms:created xsi:type="dcterms:W3CDTF">2018-08-20T20:03:04Z</dcterms:created>
  <dcterms:modified xsi:type="dcterms:W3CDTF">2018-10-03T22:14:09Z</dcterms:modified>
</cp:coreProperties>
</file>