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43" r:id="rId3"/>
    <p:sldMasterId id="2147483755" r:id="rId4"/>
    <p:sldMasterId id="2147483767" r:id="rId5"/>
    <p:sldMasterId id="2147483779" r:id="rId6"/>
  </p:sldMasterIdLst>
  <p:notesMasterIdLst>
    <p:notesMasterId r:id="rId20"/>
  </p:notesMasterIdLst>
  <p:sldIdLst>
    <p:sldId id="344" r:id="rId7"/>
    <p:sldId id="347" r:id="rId8"/>
    <p:sldId id="343" r:id="rId9"/>
    <p:sldId id="346" r:id="rId10"/>
    <p:sldId id="342" r:id="rId11"/>
    <p:sldId id="345" r:id="rId12"/>
    <p:sldId id="339" r:id="rId13"/>
    <p:sldId id="322" r:id="rId14"/>
    <p:sldId id="283" r:id="rId15"/>
    <p:sldId id="323" r:id="rId16"/>
    <p:sldId id="310" r:id="rId17"/>
    <p:sldId id="311" r:id="rId18"/>
    <p:sldId id="30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0100"/>
    <a:srgbClr val="609C38"/>
    <a:srgbClr val="91BE63"/>
    <a:srgbClr val="E41A7F"/>
    <a:srgbClr val="8A3F1E"/>
    <a:srgbClr val="8B6C1D"/>
    <a:srgbClr val="B08824"/>
    <a:srgbClr val="9E0042"/>
    <a:srgbClr val="6D813A"/>
    <a:srgbClr val="F078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63" autoAdjust="0"/>
    <p:restoredTop sz="94660"/>
  </p:normalViewPr>
  <p:slideViewPr>
    <p:cSldViewPr snapToGrid="0">
      <p:cViewPr varScale="1">
        <p:scale>
          <a:sx n="87" d="100"/>
          <a:sy n="87" d="100"/>
        </p:scale>
        <p:origin x="21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FF1CC-E24B-483D-B2AA-82398F1E6EAD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0B15E-669A-4EC6-82B0-8FE67CE39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02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8874B-FE22-41A0-8249-45C690F079C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392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2018-10-01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32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2018-10-01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48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7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2018-10-01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83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2018-10-01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1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2018-10-01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42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2018-10-01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34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2018-10-01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90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2018-10-01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607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2018-10-01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322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2018-10-01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80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3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2018-10-01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39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540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2018-10-01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40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2018-10-01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65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2018-10-01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78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8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2018-10-01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145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4D6F-09E4-4070-BD43-650CC0345E25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1BF5-7858-4D55-9627-1C340CBE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346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4D6F-09E4-4070-BD43-650CC0345E25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1BF5-7858-4D55-9627-1C340CBE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133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4D6F-09E4-4070-BD43-650CC0345E25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1BF5-7858-4D55-9627-1C340CBE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119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4D6F-09E4-4070-BD43-650CC0345E25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1BF5-7858-4D55-9627-1C340CBE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272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4D6F-09E4-4070-BD43-650CC0345E25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1BF5-7858-4D55-9627-1C340CBE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04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4D6F-09E4-4070-BD43-650CC0345E25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1BF5-7858-4D55-9627-1C340CBE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245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4D6F-09E4-4070-BD43-650CC0345E25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1BF5-7858-4D55-9627-1C340CBE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732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2018-10-01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2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4D6F-09E4-4070-BD43-650CC0345E25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1BF5-7858-4D55-9627-1C340CBEDA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743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4D6F-09E4-4070-BD43-650CC0345E25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D01BF5-7858-4D55-9627-1C340CBEDA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620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4D6F-09E4-4070-BD43-650CC0345E25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1BF5-7858-4D55-9627-1C340CBE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585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4D6F-09E4-4070-BD43-650CC0345E25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1BF5-7858-4D55-9627-1C340CBE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586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5C1B0-AB4F-4950-BDF0-6BFF7ADA1E8A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974F-3CAD-4C15-8ACA-A4B86095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136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5C1B0-AB4F-4950-BDF0-6BFF7ADA1E8A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974F-3CAD-4C15-8ACA-A4B86095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769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5C1B0-AB4F-4950-BDF0-6BFF7ADA1E8A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974F-3CAD-4C15-8ACA-A4B86095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441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5C1B0-AB4F-4950-BDF0-6BFF7ADA1E8A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974F-3CAD-4C15-8ACA-A4B86095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83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5C1B0-AB4F-4950-BDF0-6BFF7ADA1E8A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974F-3CAD-4C15-8ACA-A4B86095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106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5C1B0-AB4F-4950-BDF0-6BFF7ADA1E8A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974F-3CAD-4C15-8ACA-A4B86095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25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2018-10-01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531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5C1B0-AB4F-4950-BDF0-6BFF7ADA1E8A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974F-3CAD-4C15-8ACA-A4B86095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189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5C1B0-AB4F-4950-BDF0-6BFF7ADA1E8A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974F-3CAD-4C15-8ACA-A4B86095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338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5C1B0-AB4F-4950-BDF0-6BFF7ADA1E8A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974F-3CAD-4C15-8ACA-A4B86095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648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5C1B0-AB4F-4950-BDF0-6BFF7ADA1E8A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974F-3CAD-4C15-8ACA-A4B86095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748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5C1B0-AB4F-4950-BDF0-6BFF7ADA1E8A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974F-3CAD-4C15-8ACA-A4B86095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522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228A-9FDF-4655-A9B1-7473FC14A1F9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5C9C-ABDD-41E5-86E2-6694C7D5B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978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228A-9FDF-4655-A9B1-7473FC14A1F9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5C9C-ABDD-41E5-86E2-6694C7D5B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639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228A-9FDF-4655-A9B1-7473FC14A1F9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5C9C-ABDD-41E5-86E2-6694C7D5B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77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228A-9FDF-4655-A9B1-7473FC14A1F9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5C9C-ABDD-41E5-86E2-6694C7D5B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689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228A-9FDF-4655-A9B1-7473FC14A1F9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5C9C-ABDD-41E5-86E2-6694C7D5B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42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2018-10-01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2926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228A-9FDF-4655-A9B1-7473FC14A1F9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5C9C-ABDD-41E5-86E2-6694C7D5B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343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228A-9FDF-4655-A9B1-7473FC14A1F9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5C9C-ABDD-41E5-86E2-6694C7D5B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748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228A-9FDF-4655-A9B1-7473FC14A1F9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5C9C-ABDD-41E5-86E2-6694C7D5B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910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228A-9FDF-4655-A9B1-7473FC14A1F9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5C9C-ABDD-41E5-86E2-6694C7D5B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788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228A-9FDF-4655-A9B1-7473FC14A1F9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5C9C-ABDD-41E5-86E2-6694C7D5B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108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228A-9FDF-4655-A9B1-7473FC14A1F9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5C9C-ABDD-41E5-86E2-6694C7D5B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077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CE72D7-195F-486F-ACB0-E3C3A2BC5AD9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9720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B15B62-7549-4821-AD3A-01C7797F9B6D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393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6EAC4-86FC-4B62-8732-8E9488DCCFF7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5670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D5AEFE-E209-43DA-B0E9-71B04E86359D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14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2018-10-01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2895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B026AE-B97C-4EAB-BBB8-3B7AEF59B256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321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81C1D-6863-4A25-8836-A0E6A1362136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797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391EC3-24C1-47A4-B7E9-001BBE0B8F75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637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9285F9-4C92-4C93-AECA-2E1C1C9810B5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7972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3DB11E-C7B1-4ACA-AD03-3110EE155D89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464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AB3C61-A6D4-4078-96D0-ED377C0EB91B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407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33D8F-8D78-4009-9E7F-D13E9C080882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542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2018-10-01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260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4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2018-10-01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5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16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0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2018-10-01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122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2018-10-01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5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7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1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2018-10-01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5999" y="6208783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75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5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51D01BF5-7858-4D55-9627-1C340CBEDA3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802B4D6F-09E4-4070-BD43-650CC0345E25}" type="datetimeFigureOut">
              <a:rPr lang="en-US" smtClean="0"/>
              <a:t>10/1/2018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89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5C1B0-AB4F-4950-BDF0-6BFF7ADA1E8A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E974F-3CAD-4C15-8ACA-A4B86095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85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9228A-9FDF-4655-A9B1-7473FC14A1F9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75C9C-ABDD-41E5-86E2-6694C7D5B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5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A9D1F8-36F5-4454-961E-1D293BED19BC}" type="slidenum">
              <a:rPr lang="es-E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0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Relationship Id="rId6" Type="http://schemas.microsoft.com/office/2007/relationships/hdphoto" Target="../media/hdphoto7.wdp"/><Relationship Id="rId5" Type="http://schemas.openxmlformats.org/officeDocument/2006/relationships/image" Target="../media/image30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24924" y="6429893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376" y="694062"/>
            <a:ext cx="115115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New Class Time Schedule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647475"/>
              </p:ext>
            </p:extLst>
          </p:nvPr>
        </p:nvGraphicFramePr>
        <p:xfrm>
          <a:off x="3143672" y="2275258"/>
          <a:ext cx="8280920" cy="433537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20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805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3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 2, 2018 </a:t>
                      </a:r>
                    </a:p>
                  </a:txBody>
                  <a:tcPr marL="91477" marR="91477" marT="45711" marB="4571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4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77" marR="91477" marT="45711" marB="45711">
                    <a:solidFill>
                      <a:srgbClr val="9D83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1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8:55 – 9:58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480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2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10:03 – 11:08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9456">
                <a:tc>
                  <a:txBody>
                    <a:bodyPr/>
                    <a:lstStyle/>
                    <a:p>
                      <a:pPr algn="ctr"/>
                      <a:r>
                        <a:rPr lang="en-CA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3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11:13- 12:16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4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1:05 -2:08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</a:t>
                      </a:r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5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2:13 – 3:16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30" y="2852936"/>
            <a:ext cx="2597121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2821" y="-2881812"/>
            <a:ext cx="13384821" cy="112709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50853" y="1424470"/>
            <a:ext cx="511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 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80623" y="3159000"/>
            <a:ext cx="61350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Berlin Sans FB Demi" panose="020E0802020502020306" pitchFamily="34" charset="0"/>
              </a:rPr>
              <a:t> </a:t>
            </a:r>
          </a:p>
          <a:p>
            <a:r>
              <a:rPr lang="en-US" sz="3600" dirty="0" smtClean="0">
                <a:latin typeface="Berlin Sans FB Demi" panose="020E0802020502020306" pitchFamily="34" charset="0"/>
              </a:rPr>
              <a:t>      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Multi cultural awareness </a:t>
            </a:r>
          </a:p>
          <a:p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   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 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57449" y="1481991"/>
            <a:ext cx="62505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erlin Sans FB Demi" panose="020E0802020502020306" pitchFamily="34" charset="0"/>
              </a:rPr>
              <a:t>        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Current events </a:t>
            </a:r>
          </a:p>
          <a:p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      Word Diplomacy</a:t>
            </a:r>
          </a:p>
          <a:p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     International affairs</a:t>
            </a:r>
          </a:p>
          <a:p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  Negotiation / debate</a:t>
            </a:r>
          </a:p>
          <a:p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    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7741" y="4641240"/>
            <a:ext cx="855997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 Black" panose="020B0A04020102020204" pitchFamily="34" charset="0"/>
              </a:rPr>
              <a:t>Thursdays</a:t>
            </a:r>
          </a:p>
          <a:p>
            <a:r>
              <a:rPr lang="en-US" sz="4400" dirty="0" smtClean="0">
                <a:latin typeface="Arial Black" panose="020B0A04020102020204" pitchFamily="34" charset="0"/>
              </a:rPr>
              <a:t>B 117 - 12:30</a:t>
            </a:r>
          </a:p>
          <a:p>
            <a:r>
              <a:rPr lang="en-US" sz="2400" dirty="0" smtClean="0">
                <a:latin typeface="Arial Black" panose="020B0A04020102020204" pitchFamily="34" charset="0"/>
              </a:rPr>
              <a:t>For more info see  </a:t>
            </a:r>
            <a:r>
              <a:rPr lang="en-US" sz="2400" dirty="0">
                <a:latin typeface="Arial Black" panose="020B0A04020102020204" pitchFamily="34" charset="0"/>
              </a:rPr>
              <a:t>Mr. Klassen or Mr. Fahie</a:t>
            </a:r>
          </a:p>
          <a:p>
            <a:endParaRPr lang="en-US" sz="2400" dirty="0" smtClean="0">
              <a:latin typeface="Arial Black" panose="020B0A040201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" b="98678" l="0" r="97250">
                        <a14:foregroundMark x1="37000" y1="64132" x2="35250" y2="95041"/>
                        <a14:foregroundMark x1="14750" y1="67273" x2="3000" y2="86612"/>
                        <a14:foregroundMark x1="3750" y1="87107" x2="9000" y2="97686"/>
                        <a14:foregroundMark x1="35250" y1="1983" x2="47500" y2="15537"/>
                        <a14:foregroundMark x1="36000" y1="42810" x2="44750" y2="29421"/>
                        <a14:foregroundMark x1="45500" y1="29421" x2="46500" y2="20331"/>
                        <a14:foregroundMark x1="46500" y1="20331" x2="44000" y2="125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8720" y="269913"/>
            <a:ext cx="4381964" cy="65880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8976" y="562979"/>
            <a:ext cx="602662" cy="6264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7213" y="2425272"/>
            <a:ext cx="356922" cy="65673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19970" y="172359"/>
            <a:ext cx="7751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United Nations Club</a:t>
            </a:r>
            <a:endParaRPr lang="en-US" sz="5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843" y="1341537"/>
            <a:ext cx="2552348" cy="216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0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-4322067" y="-7312353"/>
            <a:ext cx="13592653" cy="198747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267" y="160338"/>
            <a:ext cx="3453968" cy="5892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83087" y="612844"/>
            <a:ext cx="530903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prstClr val="black"/>
                </a:solidFill>
                <a:latin typeface="Cooper Black" panose="0208090404030B020404" pitchFamily="18" charset="0"/>
              </a:rPr>
              <a:t>Thursdays</a:t>
            </a:r>
          </a:p>
          <a:p>
            <a:pPr algn="ctr"/>
            <a:r>
              <a:rPr lang="en-US" sz="7200" dirty="0">
                <a:solidFill>
                  <a:prstClr val="black"/>
                </a:solidFill>
                <a:latin typeface="Cooper Black" panose="0208090404030B020404" pitchFamily="18" charset="0"/>
              </a:rPr>
              <a:t>6-7:30pm</a:t>
            </a:r>
          </a:p>
          <a:p>
            <a:pPr algn="ctr"/>
            <a:r>
              <a:rPr lang="en-US" sz="7200" dirty="0">
                <a:solidFill>
                  <a:prstClr val="black"/>
                </a:solidFill>
                <a:latin typeface="Cooper Black" panose="0208090404030B020404" pitchFamily="18" charset="0"/>
              </a:rPr>
              <a:t>in the Learning Commons</a:t>
            </a:r>
          </a:p>
        </p:txBody>
      </p:sp>
      <p:sp>
        <p:nvSpPr>
          <p:cNvPr id="2" name="AutoShape 2" descr="Image result for techy background im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2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600" y="279401"/>
            <a:ext cx="1178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6400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erlin Sans FB Demi" panose="020E0802020502020306" pitchFamily="34" charset="0"/>
              </a:rPr>
              <a:t>WANT TO W</a:t>
            </a:r>
            <a:r>
              <a:rPr lang="en-US" sz="6400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erlin Sans FB Demi" panose="020E0802020502020306" pitchFamily="34" charset="0"/>
              </a:rPr>
              <a:t>RI</a:t>
            </a:r>
            <a:r>
              <a:rPr lang="en-US" sz="6400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erlin Sans FB Demi" panose="020E0802020502020306" pitchFamily="34" charset="0"/>
              </a:rPr>
              <a:t>TE A NOVEL?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00" y="3530601"/>
            <a:ext cx="11887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en-US" sz="6400" b="1" dirty="0" err="1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Berlin Sans FB Demi" panose="020E0802020502020306" pitchFamily="34" charset="0"/>
              </a:rPr>
              <a:t>Wrimo</a:t>
            </a:r>
            <a:r>
              <a:rPr lang="en-US" sz="6400" b="1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Berlin Sans FB Demi" panose="020E0802020502020306" pitchFamily="34" charset="0"/>
              </a:rPr>
              <a:t> Rangers</a:t>
            </a:r>
          </a:p>
          <a:p>
            <a:pPr algn="r" defTabSz="1219170"/>
            <a:r>
              <a:rPr lang="en-US" sz="6400" b="1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Berlin Sans FB Demi" panose="020E0802020502020306" pitchFamily="34" charset="0"/>
              </a:rPr>
              <a:t>is the club for you!</a:t>
            </a:r>
          </a:p>
          <a:p>
            <a:pPr algn="r" defTabSz="1219170"/>
            <a:r>
              <a:rPr lang="en-US" sz="6400" b="1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Berlin Sans FB Demi" panose="020E0802020502020306" pitchFamily="34" charset="0"/>
              </a:rPr>
              <a:t>Thursdays at lunch in R212</a:t>
            </a:r>
          </a:p>
        </p:txBody>
      </p:sp>
    </p:spTree>
    <p:extLst>
      <p:ext uri="{BB962C8B-B14F-4D97-AF65-F5344CB8AC3E}">
        <p14:creationId xmlns:p14="http://schemas.microsoft.com/office/powerpoint/2010/main" val="15165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Image result for scroll powerpoint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0" descr="Image result for powerpoint background"/>
          <p:cNvSpPr>
            <a:spLocks noChangeAspect="1" noChangeArrowheads="1"/>
          </p:cNvSpPr>
          <p:nvPr/>
        </p:nvSpPr>
        <p:spPr bwMode="auto">
          <a:xfrm>
            <a:off x="-304801" y="3334385"/>
            <a:ext cx="395287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9175" y="2369632"/>
            <a:ext cx="7467600" cy="2486891"/>
          </a:xfrm>
        </p:spPr>
        <p:txBody>
          <a:bodyPr/>
          <a:lstStyle/>
          <a:p>
            <a:pPr algn="ctr"/>
            <a:r>
              <a:rPr lang="en-US" sz="5400" dirty="0" smtClean="0"/>
              <a:t> 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63838" y="4888373"/>
            <a:ext cx="6129655" cy="1066800"/>
          </a:xfrm>
        </p:spPr>
        <p:txBody>
          <a:bodyPr>
            <a:normAutofit lnSpcReduction="10000"/>
          </a:bodyPr>
          <a:lstStyle/>
          <a:p>
            <a:endParaRPr lang="en-US" sz="3200" b="1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  It might get gritty here.  </a:t>
            </a:r>
          </a:p>
        </p:txBody>
      </p:sp>
      <p:pic>
        <p:nvPicPr>
          <p:cNvPr id="1026" name="Picture 2" descr="Image result for write club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69" b="100000" l="0" r="100000">
                        <a14:foregroundMark x1="17347" y1="52469" x2="17347" y2="52469"/>
                        <a14:foregroundMark x1="16122" y1="33951" x2="14898" y2="97531"/>
                        <a14:foregroundMark x1="36735" y1="6790" x2="40612" y2="35802"/>
                        <a14:foregroundMark x1="38163" y1="58025" x2="37551" y2="87654"/>
                        <a14:foregroundMark x1="52245" y1="4938" x2="47755" y2="39506"/>
                        <a14:foregroundMark x1="57551" y1="8025" x2="57551" y2="38272"/>
                        <a14:foregroundMark x1="71224" y1="6173" x2="71429" y2="37654"/>
                        <a14:foregroundMark x1="81429" y1="8025" x2="81224" y2="37654"/>
                        <a14:foregroundMark x1="91837" y1="5556" x2="91633" y2="39506"/>
                        <a14:foregroundMark x1="57959" y1="50000" x2="56531" y2="94444"/>
                        <a14:foregroundMark x1="71020" y1="53086" x2="71633" y2="89506"/>
                        <a14:foregroundMark x1="90204" y1="53086" x2="89184" y2="938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096" y="907350"/>
            <a:ext cx="6047104" cy="144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write club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6" descr="Image result for write club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8" descr="Image result for write club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10" descr="Image result for write club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6" name="Picture 12" descr="http://www.popchix.com/images/uploads/write-club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50" b="99225" l="0" r="98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481" y="4561764"/>
            <a:ext cx="2286000" cy="161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432368" y="6261184"/>
            <a:ext cx="218040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http://www.popchix.com/write-club</a:t>
            </a:r>
          </a:p>
        </p:txBody>
      </p:sp>
      <p:sp>
        <p:nvSpPr>
          <p:cNvPr id="9" name="Rectangle 8"/>
          <p:cNvSpPr/>
          <p:nvPr/>
        </p:nvSpPr>
        <p:spPr>
          <a:xfrm>
            <a:off x="2136775" y="6279628"/>
            <a:ext cx="523901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Thanks to these websites for the images: http://expressingmotherhood.com/the-write-club/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5297" y="2099243"/>
            <a:ext cx="7541406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3" y="6305483"/>
            <a:ext cx="11809312" cy="4659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186944"/>
            <a:ext cx="11809311" cy="1612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545" y="-124538"/>
            <a:ext cx="9022862" cy="18381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99656" y="400922"/>
            <a:ext cx="5328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Tuesday, Oct.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191342" y="1919895"/>
          <a:ext cx="11809313" cy="485153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51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7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70650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Breakfast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Breakfast Skillet with Scrambled Egg</a:t>
                      </a:r>
                    </a:p>
                  </a:txBody>
                  <a:tcPr marL="114300" marR="11430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$4.50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5382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Lunch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 Grilled Ham and Cheese </a:t>
                      </a:r>
                    </a:p>
                    <a:p>
                      <a:pPr algn="ctr"/>
                      <a:r>
                        <a:rPr lang="en-US" sz="3200" b="1" dirty="0" smtClean="0"/>
                        <a:t>Sandwich with Wedges or Soup or Salad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800" b="1" dirty="0" smtClean="0">
                          <a:latin typeface="+mn-lt"/>
                        </a:rPr>
                        <a:t>$6.50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2094">
                <a:tc>
                  <a:txBody>
                    <a:bodyPr/>
                    <a:lstStyle/>
                    <a:p>
                      <a:pPr algn="r"/>
                      <a:r>
                        <a:rPr lang="en-US" sz="3300" b="1" dirty="0" smtClean="0"/>
                        <a:t>Soup &amp; Salad</a:t>
                      </a:r>
                      <a:endParaRPr lang="en-CA" sz="33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baseline="0" dirty="0" smtClean="0"/>
                        <a:t>Cream of Tomato</a:t>
                      </a:r>
                    </a:p>
                    <a:p>
                      <a:pPr algn="ctr"/>
                      <a:r>
                        <a:rPr lang="en-US" sz="3200" b="1" baseline="0" dirty="0" smtClean="0"/>
                        <a:t>Roasted Garlic Caesar </a:t>
                      </a:r>
                    </a:p>
                    <a:p>
                      <a:pPr algn="ctr"/>
                      <a:r>
                        <a:rPr lang="en-US" sz="3200" b="1" baseline="0" dirty="0" smtClean="0"/>
                        <a:t>with Chicken 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$5.75</a:t>
                      </a:r>
                      <a:endParaRPr lang="en-CA" sz="2800" b="1" dirty="0" smtClean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3410"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r>
                        <a:rPr lang="en-US" sz="3600" b="1" dirty="0" smtClean="0"/>
                        <a:t>Dessert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+mn-lt"/>
                        </a:rPr>
                        <a:t>Oreo Death by Chocolate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$2.00</a:t>
                      </a:r>
                      <a:endParaRPr lang="en-CA" sz="28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82214" y="185478"/>
            <a:ext cx="2471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07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1631504" y="1146304"/>
            <a:ext cx="6229208" cy="485775"/>
          </a:xfrm>
        </p:spPr>
        <p:txBody>
          <a:bodyPr/>
          <a:lstStyle/>
          <a:p>
            <a:pPr algn="l"/>
            <a:r>
              <a:rPr lang="es-UY" altLang="en-US" sz="8000" b="1" dirty="0">
                <a:solidFill>
                  <a:srgbClr val="660033"/>
                </a:solidFill>
                <a:latin typeface="Edwardian Script ITC" panose="030303020407070D0804" pitchFamily="66" charset="0"/>
              </a:rPr>
              <a:t>Girls of Greatness</a:t>
            </a:r>
            <a:endParaRPr lang="es-ES" altLang="en-US" sz="8000" b="1" dirty="0">
              <a:solidFill>
                <a:srgbClr val="660033"/>
              </a:solidFill>
              <a:latin typeface="Edwardian Script ITC" panose="030303020407070D0804" pitchFamily="66" charset="0"/>
            </a:endParaRPr>
          </a:p>
        </p:txBody>
      </p:sp>
      <p:sp>
        <p:nvSpPr>
          <p:cNvPr id="2213" name="Rectangle 165"/>
          <p:cNvSpPr>
            <a:spLocks noChangeArrowheads="1"/>
          </p:cNvSpPr>
          <p:nvPr/>
        </p:nvSpPr>
        <p:spPr bwMode="auto">
          <a:xfrm>
            <a:off x="2801542" y="1863330"/>
            <a:ext cx="3673078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2100" b="1" i="0" u="none" strike="noStrike" kern="1200" cap="none" spc="0" normalizeH="0" baseline="0" noProof="0" dirty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476672"/>
            <a:ext cx="7134207" cy="16044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474" y="1632079"/>
            <a:ext cx="7426238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Tues. Oct. 16,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Period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Student Lounge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Open to Grades 9-12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377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7882"/>
            <a:ext cx="12219214" cy="73958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2220" y="2910007"/>
            <a:ext cx="10236039" cy="3600986"/>
          </a:xfrm>
          <a:prstGeom prst="rect">
            <a:avLst/>
          </a:prstGeom>
          <a:solidFill>
            <a:srgbClr val="609C38"/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Mondays to Wednesdays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&amp; Fridays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*Except for Friday Oct. 19&amp;26</a:t>
            </a:r>
            <a:r>
              <a:rPr lang="en-US" sz="4000" baseline="300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th</a:t>
            </a:r>
            <a:r>
              <a:rPr lang="en-US" sz="40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12-30 – 1:10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B214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Bring your lunch!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52930" y="6858000"/>
            <a:ext cx="651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Sept.17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864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0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22059" y="-136524"/>
            <a:ext cx="20434982" cy="6994524"/>
          </a:xfrm>
          <a:prstGeom prst="rect">
            <a:avLst/>
          </a:prstGeom>
        </p:spPr>
      </p:pic>
      <p:sp>
        <p:nvSpPr>
          <p:cNvPr id="4" name="AutoShape 2" descr="Related imag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974" y="18303"/>
            <a:ext cx="113933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4 NATIONS CUP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Pre-Tournament Game</a:t>
            </a:r>
            <a:endParaRPr lang="en-US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300" y="2025908"/>
            <a:ext cx="591552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FF00"/>
                </a:solidFill>
                <a:latin typeface="+mj-lt"/>
              </a:rPr>
              <a:t>Team Canada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  <a:latin typeface="+mj-lt"/>
              </a:rPr>
              <a:t> Vs. </a:t>
            </a:r>
          </a:p>
          <a:p>
            <a:pPr algn="ctr"/>
            <a:r>
              <a:rPr lang="en-US" sz="6600" dirty="0" smtClean="0">
                <a:solidFill>
                  <a:srgbClr val="FFFF00"/>
                </a:solidFill>
                <a:latin typeface="+mj-lt"/>
              </a:rPr>
              <a:t>Team Finland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  <a:latin typeface="+mj-lt"/>
              </a:rPr>
              <a:t>Sunday Nov. 4  - 6:00 pm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  <a:latin typeface="+mj-lt"/>
              </a:rPr>
              <a:t>Art Hauser Centre </a:t>
            </a:r>
          </a:p>
          <a:p>
            <a:pPr algn="ctr"/>
            <a:r>
              <a:rPr lang="en-US" sz="4800" dirty="0" smtClean="0">
                <a:solidFill>
                  <a:srgbClr val="FFFF00"/>
                </a:solidFill>
                <a:latin typeface="+mj-lt"/>
              </a:rPr>
              <a:t>Tickets</a:t>
            </a:r>
            <a:r>
              <a:rPr lang="en-US" sz="4400" dirty="0" smtClean="0">
                <a:solidFill>
                  <a:srgbClr val="FFFF00"/>
                </a:solidFill>
                <a:latin typeface="+mj-lt"/>
              </a:rPr>
              <a:t> $15</a:t>
            </a:r>
            <a:endParaRPr lang="en-US" sz="44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88" b="98539" l="3932" r="93578">
                        <a14:foregroundMark x1="5767" y1="12317" x2="92136" y2="13361"/>
                        <a14:foregroundMark x1="4980" y1="32568" x2="92661" y2="36743"/>
                        <a14:foregroundMark x1="4587" y1="56576" x2="92529" y2="60125"/>
                        <a14:foregroundMark x1="5374" y1="78079" x2="92661" y2="77662"/>
                        <a14:foregroundMark x1="6422" y1="87683" x2="91743" y2="88518"/>
                        <a14:foregroundMark x1="4456" y1="22547" x2="93054" y2="26096"/>
                        <a14:foregroundMark x1="21625" y1="4593" x2="88204" y2="4593"/>
                        <a14:foregroundMark x1="6815" y1="31106" x2="5767" y2="76618"/>
                        <a14:foregroundMark x1="92136" y1="38831" x2="92267" y2="61587"/>
                        <a14:foregroundMark x1="10878" y1="46764" x2="85714" y2="47599"/>
                        <a14:foregroundMark x1="9174" y1="93528" x2="88204" y2="94154"/>
                        <a14:foregroundMark x1="14286" y1="15866" x2="44561" y2="16701"/>
                        <a14:foregroundMark x1="9174" y1="4384" x2="23853" y2="5010"/>
                        <a14:foregroundMark x1="14417" y1="3132" x2="84666" y2="2296"/>
                        <a14:foregroundMark x1="28571" y1="42589" x2="46134" y2="42589"/>
                        <a14:foregroundMark x1="7733" y1="67015" x2="46003" y2="65762"/>
                        <a14:foregroundMark x1="4587" y1="55950" x2="4587" y2="55950"/>
                        <a14:backgroundMark x1="10747" y1="626" x2="87680" y2="835"/>
                        <a14:backgroundMark x1="11140" y1="99791" x2="86239" y2="99165"/>
                        <a14:backgroundMark x1="4587" y1="22338" x2="4587" y2="223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6671" y="2877579"/>
            <a:ext cx="6142878" cy="385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9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0" y="5089794"/>
            <a:ext cx="12508089" cy="1829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19292"/>
          <a:stretch/>
        </p:blipFill>
        <p:spPr>
          <a:xfrm>
            <a:off x="-73731" y="-1439356"/>
            <a:ext cx="12378620" cy="6949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3552" y="54787"/>
            <a:ext cx="7247956" cy="3126027"/>
          </a:xfrm>
          <a:prstGeom prst="rect">
            <a:avLst/>
          </a:prstGeom>
        </p:spPr>
      </p:pic>
      <p:sp>
        <p:nvSpPr>
          <p:cNvPr id="3" name="AutoShape 2" descr="Image result for prince albert mintos webs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AutoShape 4" descr="Image result for prince albert mintos webs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1744" y="3758004"/>
            <a:ext cx="116765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Mintos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vs Saskatoon Blazers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             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Oct. 3</a:t>
            </a:r>
            <a:r>
              <a:rPr kumimoji="0" lang="en-US" sz="6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rd</a:t>
            </a:r>
            <a:endParaRPr kumimoji="0" lang="en-US" sz="6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                7:00 pm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3552" y="2911719"/>
            <a:ext cx="8352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28575">
                  <a:solidFill>
                    <a:srgbClr val="E2A11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smtClean="0">
                <a:ln w="28575">
                  <a:solidFill>
                    <a:srgbClr val="E2A11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  Game Night </a:t>
            </a:r>
            <a:endParaRPr kumimoji="0" lang="en-US" sz="5400" b="0" i="0" u="none" strike="noStrike" kern="1200" cap="none" spc="0" normalizeH="0" baseline="0" noProof="0" dirty="0">
              <a:ln w="28575">
                <a:solidFill>
                  <a:srgbClr val="E2A110"/>
                </a:solidFill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65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769" y="-1"/>
            <a:ext cx="12327559" cy="687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17611"/>
          <a:stretch/>
        </p:blipFill>
        <p:spPr>
          <a:xfrm>
            <a:off x="0" y="-70391"/>
            <a:ext cx="12192000" cy="6928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96" b="99408" l="4889" r="98000">
                        <a14:foregroundMark x1="13111" y1="53846" x2="12000" y2="92899"/>
                        <a14:foregroundMark x1="28889" y1="52959" x2="32000" y2="91420"/>
                        <a14:foregroundMark x1="43556" y1="62130" x2="43111" y2="89053"/>
                        <a14:foregroundMark x1="39556" y1="40828" x2="34222" y2="94083"/>
                        <a14:foregroundMark x1="73333" y1="53550" x2="72667" y2="63609"/>
                        <a14:foregroundMark x1="85333" y1="56509" x2="88667" y2="92308"/>
                        <a14:foregroundMark x1="76222" y1="68343" x2="81111" y2="65976"/>
                        <a14:foregroundMark x1="88667" y1="56213" x2="91333" y2="63314"/>
                        <a14:foregroundMark x1="87778" y1="55030" x2="87778" y2="55030"/>
                        <a14:foregroundMark x1="54889" y1="68639" x2="58444" y2="72189"/>
                        <a14:foregroundMark x1="22222" y1="77219" x2="27556" y2="72189"/>
                        <a14:foregroundMark x1="17111" y1="68343" x2="19556" y2="69231"/>
                        <a14:foregroundMark x1="21111" y1="76036" x2="21111" y2="76036"/>
                        <a14:foregroundMark x1="19111" y1="78994" x2="19111" y2="79290"/>
                        <a14:foregroundMark x1="9556" y1="65976" x2="9556" y2="65976"/>
                        <a14:foregroundMark x1="54222" y1="67160" x2="54222" y2="67160"/>
                        <a14:foregroundMark x1="33556" y1="53846" x2="33556" y2="53846"/>
                        <a14:backgroundMark x1="56667" y1="67456" x2="56667" y2="67456"/>
                        <a14:backgroundMark x1="68889" y1="57101" x2="68889" y2="57101"/>
                        <a14:backgroundMark x1="70667" y1="64497" x2="70667" y2="64497"/>
                        <a14:backgroundMark x1="69556" y1="61243" x2="69556" y2="61243"/>
                        <a14:backgroundMark x1="70222" y1="85503" x2="70222" y2="85503"/>
                        <a14:backgroundMark x1="82222" y1="72189" x2="82222" y2="72189"/>
                        <a14:backgroundMark x1="89556" y1="63018" x2="89556" y2="63018"/>
                        <a14:backgroundMark x1="86667" y1="90237" x2="86667" y2="90237"/>
                        <a14:backgroundMark x1="86222" y1="85799" x2="86222" y2="85799"/>
                        <a14:backgroundMark x1="36889" y1="90533" x2="36889" y2="90533"/>
                        <a14:backgroundMark x1="41333" y1="86095" x2="41333" y2="86095"/>
                        <a14:backgroundMark x1="10889" y1="66272" x2="10889" y2="66272"/>
                        <a14:backgroundMark x1="13778" y1="88757" x2="13778" y2="88757"/>
                        <a14:backgroundMark x1="36000" y1="56213" x2="36000" y2="56213"/>
                        <a14:backgroundMark x1="33778" y1="63018" x2="33778" y2="63018"/>
                        <a14:backgroundMark x1="34444" y1="53846" x2="34222" y2="53550"/>
                        <a14:backgroundMark x1="67778" y1="93195" x2="67778" y2="93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134" y="2128203"/>
            <a:ext cx="8042313" cy="46314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6266" y="34187"/>
            <a:ext cx="920476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pPr algn="ctr"/>
            <a:r>
              <a:rPr lang="en-US" sz="3200" dirty="0" smtClean="0">
                <a:latin typeface="Eras Bold ITC" panose="020B0907030504020204" pitchFamily="34" charset="0"/>
              </a:rPr>
              <a:t>Like to argue a point?? </a:t>
            </a:r>
            <a:r>
              <a:rPr lang="en-US" sz="3600" dirty="0" smtClean="0">
                <a:latin typeface="Eras Bold ITC" panose="020B0907030504020204" pitchFamily="34" charset="0"/>
              </a:rPr>
              <a:t>Consider  joining  </a:t>
            </a:r>
          </a:p>
          <a:p>
            <a:pPr algn="ctr"/>
            <a:r>
              <a:rPr lang="en-US" sz="4800" dirty="0" smtClean="0">
                <a:latin typeface="Eras Bold ITC" panose="020B0907030504020204" pitchFamily="34" charset="0"/>
              </a:rPr>
              <a:t>The Carlton Debate Club</a:t>
            </a:r>
            <a:endParaRPr lang="en-US" sz="4800" dirty="0">
              <a:latin typeface="Eras Bold ITC" panose="020B09070305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46808" y="1759217"/>
            <a:ext cx="753443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Tuesdays</a:t>
            </a:r>
          </a:p>
          <a:p>
            <a:r>
              <a:rPr lang="en-US" sz="48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Lunch time</a:t>
            </a:r>
          </a:p>
          <a:p>
            <a:r>
              <a:rPr lang="en-US" sz="48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Mr. </a:t>
            </a:r>
            <a:r>
              <a:rPr lang="en-US" sz="4800" dirty="0" err="1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Fahie’s</a:t>
            </a:r>
            <a:r>
              <a:rPr lang="en-US" sz="48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- Room B109</a:t>
            </a:r>
          </a:p>
          <a:p>
            <a:endParaRPr lang="en-US" sz="36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51634" y="4252553"/>
            <a:ext cx="33970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Eras Bold ITC" panose="020B0907030504020204" pitchFamily="34" charset="0"/>
              </a:rPr>
              <a:t>*No previous debate</a:t>
            </a:r>
          </a:p>
          <a:p>
            <a:r>
              <a:rPr lang="en-US" sz="2400" dirty="0" smtClean="0">
                <a:latin typeface="Eras Bold ITC" panose="020B0907030504020204" pitchFamily="34" charset="0"/>
              </a:rPr>
              <a:t> experience required</a:t>
            </a:r>
            <a:endParaRPr lang="en-US" sz="2400" dirty="0">
              <a:latin typeface="Eras Bold ITC" panose="020B0907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670703" y="6858000"/>
            <a:ext cx="689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Sept. 28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4055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djacency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7579</TotalTime>
  <Words>283</Words>
  <Application>Microsoft Office PowerPoint</Application>
  <PresentationFormat>Widescreen</PresentationFormat>
  <Paragraphs>94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33" baseType="lpstr">
      <vt:lpstr>Arial</vt:lpstr>
      <vt:lpstr>Arial Black</vt:lpstr>
      <vt:lpstr>Arial Rounded MT Bold</vt:lpstr>
      <vt:lpstr>Berlin Sans FB Demi</vt:lpstr>
      <vt:lpstr>Calibri</vt:lpstr>
      <vt:lpstr>Cambria</vt:lpstr>
      <vt:lpstr>Cooper Black</vt:lpstr>
      <vt:lpstr>Edwardian Script ITC</vt:lpstr>
      <vt:lpstr>Eras Bold ITC</vt:lpstr>
      <vt:lpstr>Franklin Gothic Demi Cond</vt:lpstr>
      <vt:lpstr>Impact</vt:lpstr>
      <vt:lpstr>Segoe UI Black</vt:lpstr>
      <vt:lpstr>Segoe UI Semibold</vt:lpstr>
      <vt:lpstr>Times New Roman</vt:lpstr>
      <vt:lpstr>1_NewsPrint</vt:lpstr>
      <vt:lpstr>2_NewsPrint</vt:lpstr>
      <vt:lpstr>Adjacency</vt:lpstr>
      <vt:lpstr>1_Office Theme</vt:lpstr>
      <vt:lpstr>2_Office Theme</vt:lpstr>
      <vt:lpstr>2_Diseño predeterminado</vt:lpstr>
      <vt:lpstr>PowerPoint Presentation</vt:lpstr>
      <vt:lpstr>PowerPoint Presentation</vt:lpstr>
      <vt:lpstr>Girls of Greatness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Charlene</dc:creator>
  <cp:lastModifiedBy>Palawaga, Rita</cp:lastModifiedBy>
  <cp:revision>217</cp:revision>
  <dcterms:created xsi:type="dcterms:W3CDTF">2018-08-20T20:03:04Z</dcterms:created>
  <dcterms:modified xsi:type="dcterms:W3CDTF">2018-10-01T22:48:53Z</dcterms:modified>
</cp:coreProperties>
</file>