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821" r:id="rId3"/>
    <p:sldMasterId id="2147483833" r:id="rId4"/>
    <p:sldMasterId id="2147483845" r:id="rId5"/>
    <p:sldMasterId id="2147483857" r:id="rId6"/>
    <p:sldMasterId id="2147483869" r:id="rId7"/>
  </p:sldMasterIdLst>
  <p:notesMasterIdLst>
    <p:notesMasterId r:id="rId22"/>
  </p:notesMasterIdLst>
  <p:sldIdLst>
    <p:sldId id="392" r:id="rId8"/>
    <p:sldId id="410" r:id="rId9"/>
    <p:sldId id="396" r:id="rId10"/>
    <p:sldId id="397" r:id="rId11"/>
    <p:sldId id="411" r:id="rId12"/>
    <p:sldId id="394" r:id="rId13"/>
    <p:sldId id="377" r:id="rId14"/>
    <p:sldId id="404" r:id="rId15"/>
    <p:sldId id="407" r:id="rId16"/>
    <p:sldId id="409" r:id="rId17"/>
    <p:sldId id="405" r:id="rId18"/>
    <p:sldId id="402" r:id="rId19"/>
    <p:sldId id="408" r:id="rId20"/>
    <p:sldId id="4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62E"/>
    <a:srgbClr val="2822E8"/>
    <a:srgbClr val="CFCFCF"/>
    <a:srgbClr val="292C8D"/>
    <a:srgbClr val="24A1DC"/>
    <a:srgbClr val="EE1693"/>
    <a:srgbClr val="C80000"/>
    <a:srgbClr val="2B28BB"/>
    <a:srgbClr val="142581"/>
    <a:srgbClr val="EFD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0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49cca92f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49cca92f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66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2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57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34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2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43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31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9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76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3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22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2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9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78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7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89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9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25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54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5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09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09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30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66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1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59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0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0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92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6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29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85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42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9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8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8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60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2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9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1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1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7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883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729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12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53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0406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17551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051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0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11464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1641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37294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55296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47179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37292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50979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971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2018-10-23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354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6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30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3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4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3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38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56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450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75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1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A2CD0-B4C2-4B7C-AD69-91DA5B80ED3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8885-18CF-40E1-B66C-C20B4B9A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1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5152-0358-492C-8899-4CB3E18FC6AA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37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92140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324" t="-747" r="9324" b="747"/>
          <a:stretch/>
        </p:blipFill>
        <p:spPr>
          <a:xfrm flipH="1">
            <a:off x="-1752872" y="-99392"/>
            <a:ext cx="15445718" cy="75334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33290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</a:t>
                      </a:r>
                      <a:r>
                        <a:rPr lang="en-CA" sz="3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3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23, 2018 </a:t>
                      </a: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694" y="922954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720" y="22906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solidFill>
            <a:srgbClr val="CFCFCF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2262E"/>
                </a:solidFill>
                <a:latin typeface="+mj-lt"/>
              </a:rPr>
              <a:t>    Grade 11 &amp; 12 Students!</a:t>
            </a:r>
          </a:p>
          <a:p>
            <a:endParaRPr lang="en-US" sz="4000" dirty="0">
              <a:solidFill>
                <a:srgbClr val="C2262E"/>
              </a:solidFill>
              <a:latin typeface="Eras Bold ITC" panose="020B0907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668" y="1381544"/>
            <a:ext cx="5514975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29" y="1227733"/>
            <a:ext cx="6393097" cy="149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92" y="2703016"/>
            <a:ext cx="713689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ras Bold ITC" panose="020B0907030504020204" pitchFamily="34" charset="0"/>
              </a:rPr>
              <a:t>Saskatoon </a:t>
            </a:r>
          </a:p>
          <a:p>
            <a:r>
              <a:rPr lang="en-US" sz="4400" dirty="0" smtClean="0">
                <a:latin typeface="Eras Bold ITC" panose="020B0907030504020204" pitchFamily="34" charset="0"/>
              </a:rPr>
              <a:t>Mon. Nov. 5</a:t>
            </a:r>
            <a:r>
              <a:rPr lang="en-US" sz="4400" baseline="30000" dirty="0" smtClean="0">
                <a:latin typeface="Eras Bold ITC" panose="020B0907030504020204" pitchFamily="34" charset="0"/>
              </a:rPr>
              <a:t>th</a:t>
            </a:r>
            <a:r>
              <a:rPr lang="en-US" sz="4400" dirty="0" smtClean="0">
                <a:latin typeface="Eras Bold ITC" panose="020B0907030504020204" pitchFamily="34" charset="0"/>
              </a:rPr>
              <a:t> </a:t>
            </a:r>
          </a:p>
          <a:p>
            <a:r>
              <a:rPr lang="en-US" sz="4400" dirty="0" smtClean="0">
                <a:latin typeface="Eras Bold ITC" panose="020B0907030504020204" pitchFamily="34" charset="0"/>
              </a:rPr>
              <a:t>Leaving Carlton 7:30 am</a:t>
            </a:r>
          </a:p>
          <a:p>
            <a:r>
              <a:rPr lang="en-US" sz="4400" dirty="0" smtClean="0">
                <a:latin typeface="Eras Bold ITC" panose="020B0907030504020204" pitchFamily="34" charset="0"/>
              </a:rPr>
              <a:t>See Mr. Thunderchild </a:t>
            </a:r>
          </a:p>
          <a:p>
            <a:r>
              <a:rPr lang="en-US" sz="4400" dirty="0" smtClean="0">
                <a:latin typeface="Eras Bold ITC" panose="020B0907030504020204" pitchFamily="34" charset="0"/>
              </a:rPr>
              <a:t>for info and registration</a:t>
            </a:r>
          </a:p>
          <a:p>
            <a:r>
              <a:rPr lang="en-US" sz="4400" dirty="0" smtClean="0">
                <a:latin typeface="Eras Bold ITC" panose="020B0907030504020204" pitchFamily="34" charset="0"/>
              </a:rPr>
              <a:t> </a:t>
            </a:r>
            <a:endParaRPr lang="en-US" sz="4400" dirty="0">
              <a:latin typeface="Eras Bold ITC" panose="020B0907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2366" y="4058069"/>
            <a:ext cx="3679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2262E"/>
                </a:solidFill>
                <a:latin typeface="Eras Bold ITC" panose="020B0907030504020204" pitchFamily="34" charset="0"/>
              </a:rPr>
              <a:t>Where will I study?</a:t>
            </a:r>
          </a:p>
          <a:p>
            <a:r>
              <a:rPr lang="en-US" sz="2400" dirty="0" smtClean="0">
                <a:solidFill>
                  <a:srgbClr val="C2262E"/>
                </a:solidFill>
                <a:latin typeface="Eras Bold ITC" panose="020B0907030504020204" pitchFamily="34" charset="0"/>
              </a:rPr>
              <a:t>Where will I live?</a:t>
            </a:r>
          </a:p>
          <a:p>
            <a:r>
              <a:rPr lang="en-US" sz="2400" dirty="0" smtClean="0">
                <a:solidFill>
                  <a:srgbClr val="C2262E"/>
                </a:solidFill>
                <a:latin typeface="Eras Bold ITC" panose="020B0907030504020204" pitchFamily="34" charset="0"/>
              </a:rPr>
              <a:t>What scholarships are available?</a:t>
            </a:r>
          </a:p>
          <a:p>
            <a:r>
              <a:rPr lang="en-US" sz="2400" dirty="0" smtClean="0">
                <a:solidFill>
                  <a:srgbClr val="C2262E"/>
                </a:solidFill>
                <a:latin typeface="Eras Bold ITC" panose="020B0907030504020204" pitchFamily="34" charset="0"/>
              </a:rPr>
              <a:t>What program do I require to get the job I want? </a:t>
            </a:r>
            <a:endParaRPr lang="en-US" sz="2400" dirty="0">
              <a:solidFill>
                <a:srgbClr val="C2262E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93742" y="4797531"/>
            <a:ext cx="6925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*Novices welcome!     Training provided!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Learn a new sport!</a:t>
            </a:r>
            <a:endParaRPr lang="en-U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235"/>
            <a:ext cx="6244118" cy="4383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259" y="90537"/>
            <a:ext cx="124654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Students interested in </a:t>
            </a:r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CURLING	</a:t>
            </a:r>
          </a:p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	 </a:t>
            </a:r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meeting</a:t>
            </a:r>
            <a:r>
              <a:rPr lang="en-US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		 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   Thurs. Oct. 25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   12:20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   G109 (Machine Shop)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42" y="2301711"/>
            <a:ext cx="7426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meeting: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Tues.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Oct. 30,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708" y="1624921"/>
            <a:ext cx="7258755" cy="1470025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ln w="12700">
                  <a:solidFill>
                    <a:srgbClr val="292C8D"/>
                  </a:solidFill>
                </a:ln>
                <a:latin typeface="Impact" panose="020B0806030902050204" pitchFamily="34" charset="0"/>
              </a:rPr>
              <a:t>Crusader Music Club</a:t>
            </a:r>
            <a:endParaRPr lang="en-US" sz="6000" dirty="0">
              <a:ln w="12700">
                <a:solidFill>
                  <a:srgbClr val="292C8D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5063" y="1482883"/>
            <a:ext cx="8534400" cy="7676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b="1" dirty="0" smtClean="0"/>
              <a:t> </a:t>
            </a:r>
          </a:p>
          <a:p>
            <a:pPr>
              <a:spcBef>
                <a:spcPts val="0"/>
              </a:spcBef>
            </a:pPr>
            <a:endParaRPr lang="en-US" sz="5400" b="1" dirty="0" smtClean="0"/>
          </a:p>
          <a:p>
            <a:pPr>
              <a:spcBef>
                <a:spcPts val="0"/>
              </a:spcBef>
            </a:pPr>
            <a:r>
              <a:rPr lang="en-US" sz="54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  <a:t>STARTING</a:t>
            </a:r>
          </a:p>
          <a:p>
            <a:pPr>
              <a:spcBef>
                <a:spcPts val="0"/>
              </a:spcBef>
            </a:pPr>
            <a:r>
              <a:rPr lang="en-US" sz="54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  <a:t>Thursdays, Nov. 1</a:t>
            </a:r>
          </a:p>
          <a:p>
            <a:pPr>
              <a:spcBef>
                <a:spcPts val="0"/>
              </a:spcBef>
            </a:pPr>
            <a:r>
              <a:rPr lang="en-US" sz="54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  <a:t>Lunch time</a:t>
            </a:r>
          </a:p>
          <a:p>
            <a:pPr>
              <a:spcBef>
                <a:spcPts val="0"/>
              </a:spcBef>
            </a:pPr>
            <a:r>
              <a:rPr lang="en-US" sz="54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  <a:t>    Y101 </a:t>
            </a:r>
            <a:r>
              <a:rPr lang="en-US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  <a:t>(by the </a:t>
            </a:r>
            <a:r>
              <a:rPr lang="en-US" sz="4000" b="1" dirty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  <a:t>B</a:t>
            </a:r>
            <a:r>
              <a:rPr lang="en-US" sz="4000" b="1" dirty="0" smtClean="0">
                <a:ln w="12700">
                  <a:solidFill>
                    <a:schemeClr val="bg2">
                      <a:lumMod val="75000"/>
                    </a:schemeClr>
                  </a:solidFill>
                </a:ln>
              </a:rPr>
              <a:t>and room)</a:t>
            </a:r>
            <a:endParaRPr lang="en-US" sz="4000" b="1" dirty="0">
              <a:ln w="12700"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pic>
        <p:nvPicPr>
          <p:cNvPr id="1026" name="Picture 2" descr="C:\Users\lamy\AppData\Local\Microsoft\Windows\Temporary Internet Files\Content.IE5\BGDC0ER9\500px-Violi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644" y="903158"/>
            <a:ext cx="272644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y\AppData\Local\Microsoft\Windows\Temporary Internet Files\Content.IE5\YGR1DJSH\Classicalguita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135">
            <a:off x="-610347" y="-257855"/>
            <a:ext cx="544627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y\AppData\Local\Microsoft\Windows\Temporary Internet Files\Content.IE5\118HK321\music_notes_png_by_doloresdevelde-d5gt3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1" y="631923"/>
            <a:ext cx="11545677" cy="17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028" y="4099610"/>
            <a:ext cx="2797396" cy="170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7177">
            <a:off x="779299" y="2562457"/>
            <a:ext cx="2216580" cy="186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64" y="4289612"/>
            <a:ext cx="2398467" cy="1573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086" t="1112"/>
          <a:stretch/>
        </p:blipFill>
        <p:spPr>
          <a:xfrm rot="20941714">
            <a:off x="-412892" y="-1055870"/>
            <a:ext cx="13484890" cy="10310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7" b="98462" l="1053" r="93158">
                        <a14:foregroundMark x1="47719" y1="14615" x2="64737" y2="22692"/>
                        <a14:foregroundMark x1="57193" y1="29615" x2="71579" y2="39231"/>
                        <a14:foregroundMark x1="74035" y1="48462" x2="80526" y2="56538"/>
                        <a14:foregroundMark x1="73509" y1="79231" x2="84737" y2="83077"/>
                        <a14:foregroundMark x1="44386" y1="79231" x2="8421" y2="49615"/>
                        <a14:foregroundMark x1="24386" y1="28846" x2="11579" y2="16538"/>
                        <a14:foregroundMark x1="20877" y1="40385" x2="6667" y2="33462"/>
                        <a14:foregroundMark x1="72982" y1="18077" x2="72982" y2="18077"/>
                        <a14:foregroundMark x1="72281" y1="17692" x2="78421" y2="30769"/>
                        <a14:foregroundMark x1="89825" y1="73462" x2="91579" y2="73462"/>
                        <a14:foregroundMark x1="18772" y1="11538" x2="23684" y2="18077"/>
                        <a14:foregroundMark x1="78772" y1="65000" x2="88421" y2="68846"/>
                        <a14:foregroundMark x1="73860" y1="93846" x2="73860" y2="94231"/>
                        <a14:foregroundMark x1="80702" y1="98846" x2="80702" y2="98846"/>
                        <a14:foregroundMark x1="6140" y1="58462" x2="12105" y2="61923"/>
                        <a14:foregroundMark x1="22105" y1="70000" x2="22105" y2="70000"/>
                        <a14:foregroundMark x1="24386" y1="72692" x2="24561" y2="72692"/>
                        <a14:foregroundMark x1="1053" y1="66923" x2="1053" y2="66923"/>
                        <a14:foregroundMark x1="4912" y1="60000" x2="4912" y2="60000"/>
                        <a14:foregroundMark x1="6316" y1="54615" x2="6316" y2="54615"/>
                        <a14:foregroundMark x1="20877" y1="78462" x2="20877" y2="78846"/>
                        <a14:foregroundMark x1="41579" y1="77692" x2="40877" y2="82308"/>
                        <a14:foregroundMark x1="46842" y1="12308" x2="64737" y2="20769"/>
                        <a14:foregroundMark x1="47193" y1="15769" x2="63860" y2="23846"/>
                        <a14:foregroundMark x1="64386" y1="24615" x2="67368" y2="19615"/>
                        <a14:foregroundMark x1="48246" y1="17308" x2="45439" y2="10385"/>
                        <a14:foregroundMark x1="46667" y1="18462" x2="45789" y2="1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21897">
            <a:off x="-795795" y="-228697"/>
            <a:ext cx="8902992" cy="422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892816" y="68801"/>
            <a:ext cx="66153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80000"/>
                </a:solidFill>
                <a:latin typeface="Arial Black" panose="020B0A04020102020204" pitchFamily="34" charset="0"/>
              </a:rPr>
              <a:t>*New Date</a:t>
            </a:r>
          </a:p>
          <a:p>
            <a:r>
              <a:rPr lang="en-US" sz="6600" dirty="0" smtClean="0">
                <a:solidFill>
                  <a:srgbClr val="C80000"/>
                </a:solidFill>
                <a:latin typeface="Arial Black" panose="020B0A04020102020204" pitchFamily="34" charset="0"/>
              </a:rPr>
              <a:t>   Fridays </a:t>
            </a:r>
          </a:p>
          <a:p>
            <a:r>
              <a:rPr lang="en-US" sz="6600" dirty="0" smtClean="0">
                <a:solidFill>
                  <a:srgbClr val="C80000"/>
                </a:solidFill>
                <a:latin typeface="Arial Black" panose="020B0A04020102020204" pitchFamily="34" charset="0"/>
              </a:rPr>
              <a:t>   Lunch </a:t>
            </a:r>
          </a:p>
          <a:p>
            <a:r>
              <a:rPr lang="en-US" sz="6600" dirty="0" smtClean="0">
                <a:solidFill>
                  <a:srgbClr val="C80000"/>
                </a:solidFill>
                <a:latin typeface="Arial Black" panose="020B0A04020102020204" pitchFamily="34" charset="0"/>
              </a:rPr>
              <a:t>   B101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382" y="4289612"/>
            <a:ext cx="124107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2822E8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Check the door of B101 for a full schedule.</a:t>
            </a:r>
          </a:p>
          <a:p>
            <a:r>
              <a:rPr lang="en-US" sz="4400" b="1" dirty="0" smtClean="0">
                <a:solidFill>
                  <a:srgbClr val="2822E8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    Everyone welcome.</a:t>
            </a:r>
          </a:p>
          <a:p>
            <a:r>
              <a:rPr lang="en-US" sz="4400" b="1" dirty="0" smtClean="0">
                <a:solidFill>
                  <a:srgbClr val="2822E8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             Bring your lunch.</a:t>
            </a:r>
            <a:endParaRPr lang="en-US" sz="4400" b="1" dirty="0">
              <a:solidFill>
                <a:srgbClr val="2822E8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400922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Tuesday, Oct. 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91342" y="1919895"/>
          <a:ext cx="11809313" cy="48515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695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Breakfast Skillet with Scrambled Egg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86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Cuban Sandwich</a:t>
                      </a:r>
                    </a:p>
                    <a:p>
                      <a:pPr algn="ctr"/>
                      <a:r>
                        <a:rPr lang="en-US" sz="3200" b="1" dirty="0" smtClean="0"/>
                        <a:t>with Wedges or Soup or Salad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400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Beef Barley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Citrus Mint Salad on Greens 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18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+mn-lt"/>
                        </a:rPr>
                        <a:t>Rhubarb Crisp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3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0"/>
                <a:lumOff val="100000"/>
              </a:schemeClr>
            </a:gs>
            <a:gs pos="81000">
              <a:srgbClr val="D1E8B2"/>
            </a:gs>
            <a:gs pos="100000">
              <a:srgbClr val="A1D06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8268" y="468591"/>
            <a:ext cx="12063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 Problems signing into Students Achieve?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3390" y="1836693"/>
            <a:ext cx="3167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Refresh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and log in again.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5440" y="4677208"/>
            <a:ext cx="937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**Forgot your password?  See the Learning Commons Staff.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5474238"/>
            <a:ext cx="11326849" cy="1235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80" y="1834010"/>
            <a:ext cx="6055117" cy="2123401"/>
          </a:xfrm>
          <a:prstGeom prst="rect">
            <a:avLst/>
          </a:prstGeom>
        </p:spPr>
      </p:pic>
      <p:sp>
        <p:nvSpPr>
          <p:cNvPr id="18" name="Notched Right Arrow 17"/>
          <p:cNvSpPr/>
          <p:nvPr/>
        </p:nvSpPr>
        <p:spPr>
          <a:xfrm rot="20897163" flipH="1">
            <a:off x="8138091" y="2228391"/>
            <a:ext cx="794725" cy="336336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6710" y="2180167"/>
            <a:ext cx="2232248" cy="76114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4181" y="2256525"/>
            <a:ext cx="2257882" cy="420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268" y="1077530"/>
            <a:ext cx="25314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D0F0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Check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D0F0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address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9D0F0E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1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1">
                <a:lumMod val="0"/>
                <a:lumOff val="100000"/>
              </a:schemeClr>
            </a:gs>
            <a:gs pos="81000">
              <a:srgbClr val="D1E8B2"/>
            </a:gs>
            <a:gs pos="100000">
              <a:srgbClr val="A1D06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8268" y="468591"/>
            <a:ext cx="12063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 Problems signing into Students Achieve?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3390" y="1836693"/>
            <a:ext cx="3167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Refresh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D0101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and log in again.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5440" y="4677208"/>
            <a:ext cx="937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Arial"/>
                <a:sym typeface="Arial"/>
              </a:rPr>
              <a:t>**Forgot your password?  See the Learning Commons Staff.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5474238"/>
            <a:ext cx="11326849" cy="1235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80" y="1834010"/>
            <a:ext cx="6055117" cy="2123401"/>
          </a:xfrm>
          <a:prstGeom prst="rect">
            <a:avLst/>
          </a:prstGeom>
        </p:spPr>
      </p:pic>
      <p:sp>
        <p:nvSpPr>
          <p:cNvPr id="18" name="Notched Right Arrow 17"/>
          <p:cNvSpPr/>
          <p:nvPr/>
        </p:nvSpPr>
        <p:spPr>
          <a:xfrm rot="20897163" flipH="1">
            <a:off x="8138091" y="2228391"/>
            <a:ext cx="794725" cy="336336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6710" y="2180167"/>
            <a:ext cx="2232248" cy="76114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4181" y="2256525"/>
            <a:ext cx="2257882" cy="420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268" y="1077530"/>
            <a:ext cx="25314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D0F0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Check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D0F0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address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9D0F0E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8D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Image result for spider web 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733" y="0"/>
            <a:ext cx="7081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304233" y="2251967"/>
            <a:ext cx="8278000" cy="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733" u="sng" kern="0">
                <a:solidFill>
                  <a:srgbClr val="00FF00"/>
                </a:solidFill>
                <a:latin typeface="Modern Antiqua"/>
                <a:ea typeface="Modern Antiqua"/>
                <a:cs typeface="Modern Antiqua"/>
                <a:sym typeface="Modern Antiqua"/>
              </a:rPr>
              <a:t>Halloween Candy Grams</a:t>
            </a:r>
            <a:endParaRPr sz="3733" u="sng" kern="0">
              <a:solidFill>
                <a:srgbClr val="00FF00"/>
              </a:solidFill>
              <a:latin typeface="Modern Antiqua"/>
              <a:ea typeface="Modern Antiqua"/>
              <a:cs typeface="Modern Antiqua"/>
              <a:sym typeface="Modern Antiqua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3733" b="1" kern="0">
                <a:solidFill>
                  <a:srgbClr val="00FF00"/>
                </a:solidFill>
                <a:latin typeface="Modern Antiqua"/>
                <a:ea typeface="Modern Antiqua"/>
                <a:cs typeface="Modern Antiqua"/>
                <a:sym typeface="Modern Antiqua"/>
              </a:rPr>
              <a:t>Sold: Thursday 25th- Tuesday 30th in the the rotunda at noon</a:t>
            </a:r>
            <a:endParaRPr sz="3733" b="1" kern="0">
              <a:solidFill>
                <a:srgbClr val="00FF00"/>
              </a:solidFill>
              <a:latin typeface="Modern Antiqua"/>
              <a:ea typeface="Modern Antiqua"/>
              <a:cs typeface="Modern Antiqua"/>
              <a:sym typeface="Modern Antiqua"/>
            </a:endParaRPr>
          </a:p>
          <a:p>
            <a:pPr algn="ctr" defTabSz="1219170">
              <a:buClr>
                <a:srgbClr val="000000"/>
              </a:buClr>
              <a:buSzPts val="1100"/>
            </a:pPr>
            <a:r>
              <a:rPr lang="en" sz="3733" b="1" kern="0">
                <a:solidFill>
                  <a:srgbClr val="00FF00"/>
                </a:solidFill>
                <a:latin typeface="Modern Antiqua"/>
                <a:ea typeface="Modern Antiqua"/>
                <a:cs typeface="Modern Antiqua"/>
                <a:sym typeface="Modern Antiqua"/>
              </a:rPr>
              <a:t>Delivered: October 31st</a:t>
            </a:r>
            <a:endParaRPr sz="3733" b="1" kern="0">
              <a:solidFill>
                <a:srgbClr val="00FF00"/>
              </a:solidFill>
              <a:latin typeface="Modern Antiqua"/>
              <a:ea typeface="Modern Antiqua"/>
              <a:cs typeface="Modern Antiqua"/>
              <a:sym typeface="Modern Antiqua"/>
            </a:endParaRPr>
          </a:p>
        </p:txBody>
      </p:sp>
      <p:pic>
        <p:nvPicPr>
          <p:cNvPr id="56" name="Google Shape;56;p13" descr="Image result for halloween candy png"/>
          <p:cNvPicPr preferRelativeResize="0"/>
          <p:nvPr/>
        </p:nvPicPr>
        <p:blipFill rotWithShape="1">
          <a:blip r:embed="rId4">
            <a:alphaModFix/>
          </a:blip>
          <a:srcRect b="4242"/>
          <a:stretch/>
        </p:blipFill>
        <p:spPr>
          <a:xfrm>
            <a:off x="241367" y="4478723"/>
            <a:ext cx="2484800" cy="237927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133033" y="4743433"/>
            <a:ext cx="26204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733" b="1" kern="0">
                <a:solidFill>
                  <a:srgbClr val="00FF00"/>
                </a:solidFill>
                <a:latin typeface="Modern Antiqua"/>
                <a:ea typeface="Modern Antiqua"/>
                <a:cs typeface="Modern Antiqua"/>
                <a:sym typeface="Modern Antiqua"/>
              </a:rPr>
              <a:t>1 bag - 1$</a:t>
            </a:r>
            <a:endParaRPr sz="3733" b="1" kern="0">
              <a:solidFill>
                <a:srgbClr val="00FF00"/>
              </a:solidFill>
              <a:latin typeface="Modern Antiqua"/>
              <a:ea typeface="Modern Antiqua"/>
              <a:cs typeface="Modern Antiqua"/>
              <a:sym typeface="Modern Antiqua"/>
            </a:endParaRPr>
          </a:p>
        </p:txBody>
      </p:sp>
      <p:pic>
        <p:nvPicPr>
          <p:cNvPr id="58" name="Google Shape;58;p13" descr="Image result for halloween cute bats 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8833" y="439413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descr="Related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0767" y="0"/>
            <a:ext cx="2484800" cy="2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 rot="-1188361">
            <a:off x="384989" y="362310"/>
            <a:ext cx="3748119" cy="93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733" b="1" kern="0">
                <a:solidFill>
                  <a:srgbClr val="00FF00"/>
                </a:solidFill>
                <a:latin typeface="Modern Antiqua"/>
                <a:ea typeface="Modern Antiqua"/>
                <a:cs typeface="Modern Antiqua"/>
                <a:sym typeface="Modern Antiqua"/>
              </a:rPr>
              <a:t> Buy one for a friend!</a:t>
            </a:r>
            <a:endParaRPr sz="3733" b="1" kern="0">
              <a:solidFill>
                <a:srgbClr val="00FF00"/>
              </a:solidFill>
              <a:latin typeface="Modern Antiqua"/>
              <a:ea typeface="Modern Antiqua"/>
              <a:cs typeface="Modern Antiqua"/>
              <a:sym typeface="Modern Antiqua"/>
            </a:endParaRPr>
          </a:p>
        </p:txBody>
      </p:sp>
      <p:sp>
        <p:nvSpPr>
          <p:cNvPr id="61" name="Google Shape;61;p13"/>
          <p:cNvSpPr txBox="1"/>
          <p:nvPr/>
        </p:nvSpPr>
        <p:spPr>
          <a:xfrm rot="995722">
            <a:off x="9366055" y="4162905"/>
            <a:ext cx="2620349" cy="194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1100"/>
            </a:pPr>
            <a:r>
              <a:rPr lang="en" sz="3200" b="1" kern="0">
                <a:solidFill>
                  <a:srgbClr val="00FF00"/>
                </a:solidFill>
                <a:latin typeface="Modern Antiqua"/>
                <a:ea typeface="Modern Antiqua"/>
                <a:cs typeface="Modern Antiqua"/>
                <a:sym typeface="Modern Antiqua"/>
              </a:rPr>
              <a:t>Make someone’s day!</a:t>
            </a:r>
            <a:endParaRPr sz="3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7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528" y="0"/>
            <a:ext cx="62859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0"/>
            <a:ext cx="6280231" cy="467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59689" y="409213"/>
            <a:ext cx="6520708" cy="6135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5861" y="6271516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3074" name="Picture 2" descr="Image result for hockey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49" y="2930850"/>
            <a:ext cx="8208912" cy="4209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66587" y="248196"/>
            <a:ext cx="8274663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</a:t>
            </a:r>
            <a:r>
              <a:rPr kumimoji="0" lang="en-US" sz="96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Next Game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TONIGHT </a:t>
            </a:r>
            <a:r>
              <a:rPr kumimoji="0" lang="en-US" sz="7200" b="0" i="0" u="none" strike="noStrike" kern="1200" cap="none" spc="0" normalizeH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</a:rPr>
              <a:t>(Tues. Oct. 23)</a:t>
            </a:r>
            <a:endParaRPr kumimoji="0" lang="en-US" sz="28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	</a:t>
            </a:r>
            <a:r>
              <a:rPr lang="en-US" sz="720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	</a:t>
            </a:r>
            <a:r>
              <a:rPr kumimoji="0" lang="en-US" sz="7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</a:rPr>
              <a:t> 7  pm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Everett Silvertips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778" y="6297320"/>
            <a:ext cx="6816178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44304">
            <a:off x="9311050" y="2564844"/>
            <a:ext cx="4330508" cy="25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5089794"/>
            <a:ext cx="12508089" cy="182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9292"/>
          <a:stretch/>
        </p:blipFill>
        <p:spPr>
          <a:xfrm>
            <a:off x="-73731" y="-1529667"/>
            <a:ext cx="12378620" cy="694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75" y="-205877"/>
            <a:ext cx="7247956" cy="3126027"/>
          </a:xfrm>
          <a:prstGeom prst="rect">
            <a:avLst/>
          </a:prstGeom>
        </p:spPr>
      </p:pic>
      <p:sp>
        <p:nvSpPr>
          <p:cNvPr id="3" name="AutoShape 2" descr="Image result for prince albert mintos web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AutoShape 4" descr="Image result for prince albert mintos webs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5" y="2927007"/>
            <a:ext cx="12368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</a:rPr>
              <a:t>Mintos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</a:rPr>
              <a:t> vs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</a:rPr>
              <a:t>Beardy’s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</a:rPr>
              <a:t> Black Hawks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Eras Bold ITC" panose="020B0907030504020204" pitchFamily="34" charset="0"/>
              </a:rPr>
              <a:t>Wed. Oct. 24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anose="020B0907030504020204" pitchFamily="34" charset="0"/>
              </a:rPr>
              <a:t>7:00 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Eras Bold ITC" panose="020B0907030504020204" pitchFamily="34" charset="0"/>
              </a:rPr>
              <a:t>Tickets $5 at the General Office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ras Bold ITC" panose="020B0907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9550" y="1357137"/>
            <a:ext cx="8352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28575">
                  <a:solidFill>
                    <a:srgbClr val="E2A11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 w="28575">
                  <a:solidFill>
                    <a:srgbClr val="E2A11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Game Night </a:t>
            </a:r>
            <a:endParaRPr kumimoji="0" lang="en-US" sz="5400" b="0" i="0" u="none" strike="noStrike" kern="1200" cap="none" spc="0" normalizeH="0" baseline="0" noProof="0" dirty="0">
              <a:ln w="28575">
                <a:solidFill>
                  <a:srgbClr val="E2A110"/>
                </a:solidFill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593" y="4110136"/>
            <a:ext cx="4412843" cy="23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0" y="550506"/>
            <a:ext cx="4935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t>Voyagez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t>!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ge Italic" panose="030705020405070703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097" y="5295585"/>
            <a:ext cx="9087903" cy="1754326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Québec. Montréal. Easter 2020.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Talk to a French teacher today!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17" y="0"/>
            <a:ext cx="5780183" cy="3172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590" y="0"/>
            <a:ext cx="6776641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817" y="3062689"/>
            <a:ext cx="5894025" cy="3795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566051" y="3428999"/>
            <a:ext cx="5508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2700">
                  <a:solidFill>
                    <a:schemeClr val="bg1"/>
                  </a:solidFill>
                </a:ln>
                <a:solidFill>
                  <a:srgbClr val="EE1693"/>
                </a:solidFill>
                <a:latin typeface="+mj-lt"/>
              </a:rPr>
              <a:t>Outside  B117 or </a:t>
            </a:r>
          </a:p>
          <a:p>
            <a:r>
              <a:rPr lang="en-US" sz="6000" dirty="0" smtClean="0">
                <a:ln w="12700">
                  <a:solidFill>
                    <a:schemeClr val="bg1"/>
                  </a:solidFill>
                </a:ln>
                <a:solidFill>
                  <a:srgbClr val="EE1693"/>
                </a:solidFill>
                <a:latin typeface="+mj-lt"/>
              </a:rPr>
              <a:t>B212  or </a:t>
            </a:r>
          </a:p>
          <a:p>
            <a:r>
              <a:rPr lang="en-US" sz="6000" dirty="0" smtClean="0">
                <a:ln w="12700">
                  <a:solidFill>
                    <a:schemeClr val="bg1"/>
                  </a:solidFill>
                </a:ln>
                <a:solidFill>
                  <a:srgbClr val="EE1693"/>
                </a:solidFill>
                <a:latin typeface="+mj-lt"/>
              </a:rPr>
              <a:t>In General Office</a:t>
            </a:r>
            <a:r>
              <a:rPr lang="en-US" sz="6000" dirty="0" smtClean="0">
                <a:ln w="12700">
                  <a:solidFill>
                    <a:schemeClr val="bg1"/>
                  </a:solidFill>
                </a:ln>
                <a:latin typeface="+mj-lt"/>
              </a:rPr>
              <a:t> </a:t>
            </a:r>
          </a:p>
          <a:p>
            <a:endParaRPr lang="en-US" sz="4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1996" y="6238814"/>
            <a:ext cx="651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C8D"/>
                </a:solidFill>
                <a:latin typeface="Arial Rounded MT Bold" panose="020F0704030504030204" pitchFamily="34" charset="0"/>
              </a:rPr>
              <a:t>*Help keep plastic out of the landfill</a:t>
            </a:r>
            <a:endParaRPr lang="en-US" sz="2800" dirty="0">
              <a:solidFill>
                <a:srgbClr val="292C8D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11596</TotalTime>
  <Words>375</Words>
  <Application>Microsoft Office PowerPoint</Application>
  <PresentationFormat>Widescreen</PresentationFormat>
  <Paragraphs>106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6" baseType="lpstr">
      <vt:lpstr>Arial</vt:lpstr>
      <vt:lpstr>Arial Black</vt:lpstr>
      <vt:lpstr>Arial Rounded MT Bold</vt:lpstr>
      <vt:lpstr>Berlin Sans FB Demi</vt:lpstr>
      <vt:lpstr>Calibri</vt:lpstr>
      <vt:lpstr>Calibri Light</vt:lpstr>
      <vt:lpstr>Comic Sans MS</vt:lpstr>
      <vt:lpstr>Edwardian Script ITC</vt:lpstr>
      <vt:lpstr>Eras Bold ITC</vt:lpstr>
      <vt:lpstr>Franklin Gothic Demi Cond</vt:lpstr>
      <vt:lpstr>Impact</vt:lpstr>
      <vt:lpstr>Modern Antiqua</vt:lpstr>
      <vt:lpstr>Rage Italic</vt:lpstr>
      <vt:lpstr>Segoe UI Semibold</vt:lpstr>
      <vt:lpstr>Times New Roman</vt:lpstr>
      <vt:lpstr>1_NewsPrint</vt:lpstr>
      <vt:lpstr>2_NewsPrint</vt:lpstr>
      <vt:lpstr>4_NewsPrint</vt:lpstr>
      <vt:lpstr>2_Diseño predeterminado</vt:lpstr>
      <vt:lpstr>Office Theme</vt:lpstr>
      <vt:lpstr>1_Office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Girls of Greatness</vt:lpstr>
      <vt:lpstr>Crusader Music Club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352</cp:revision>
  <dcterms:created xsi:type="dcterms:W3CDTF">2018-08-20T20:03:04Z</dcterms:created>
  <dcterms:modified xsi:type="dcterms:W3CDTF">2018-10-23T16:54:09Z</dcterms:modified>
</cp:coreProperties>
</file>