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79" r:id="rId3"/>
  </p:sldMasterIdLst>
  <p:notesMasterIdLst>
    <p:notesMasterId r:id="rId14"/>
  </p:notesMasterIdLst>
  <p:sldIdLst>
    <p:sldId id="369" r:id="rId4"/>
    <p:sldId id="373" r:id="rId5"/>
    <p:sldId id="375" r:id="rId6"/>
    <p:sldId id="377" r:id="rId7"/>
    <p:sldId id="371" r:id="rId8"/>
    <p:sldId id="372" r:id="rId9"/>
    <p:sldId id="346" r:id="rId10"/>
    <p:sldId id="343" r:id="rId11"/>
    <p:sldId id="345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28"/>
    <a:srgbClr val="E3D130"/>
    <a:srgbClr val="A01D12"/>
    <a:srgbClr val="EEEBF2"/>
    <a:srgbClr val="47601F"/>
    <a:srgbClr val="C0326E"/>
    <a:srgbClr val="142581"/>
    <a:srgbClr val="2822E8"/>
    <a:srgbClr val="3B96FB"/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6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39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7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3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9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6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2018-10-11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52872" y="-99392"/>
            <a:ext cx="15445718" cy="75334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78170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  <a:r>
                        <a:rPr lang="en-CA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12, 2018 </a:t>
                      </a: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1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69" y="-1"/>
            <a:ext cx="12327559" cy="6872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82120" y="677537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84"/>
            <a:ext cx="121920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3026" y="6488668"/>
            <a:ext cx="5960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4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Friday,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Oct. 12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7404" y="1919895"/>
          <a:ext cx="11809313" cy="486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017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Mini Breakfast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98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3200" b="1" dirty="0" smtClean="0"/>
                        <a:t>Cheddar Bacon Burger</a:t>
                      </a:r>
                    </a:p>
                    <a:p>
                      <a:pPr algn="ctr"/>
                      <a:r>
                        <a:rPr lang="en-US" sz="3200" b="1" dirty="0" smtClean="0"/>
                        <a:t>and Fries or soup or Salad </a:t>
                      </a:r>
                    </a:p>
                    <a:p>
                      <a:pPr algn="ctr"/>
                      <a:r>
                        <a:rPr lang="en-US" sz="3200" b="1" dirty="0" smtClean="0"/>
                        <a:t>or Onion Rings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562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Dutch Meatball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Spinach Salad with Beets and Feta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32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</a:rPr>
                        <a:t> </a:t>
                      </a:r>
                      <a:r>
                        <a:rPr lang="en-US" sz="2800" b="1" dirty="0" smtClean="0">
                          <a:latin typeface="+mn-lt"/>
                        </a:rPr>
                        <a:t>Chocolate Cheesecake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6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16553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96642"/>
            <a:ext cx="12112978" cy="191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44681" y="797737"/>
            <a:ext cx="109873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601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School Team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C00000"/>
                </a:solidFill>
                <a:latin typeface="Impact"/>
              </a:rPr>
              <a:t>See your coach </a:t>
            </a:r>
            <a:r>
              <a:rPr lang="en-US" sz="7200" dirty="0" smtClean="0">
                <a:solidFill>
                  <a:srgbClr val="C00000"/>
                </a:solidFill>
                <a:latin typeface="Impact"/>
              </a:rPr>
              <a:t>/ Wear  a Jersey!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7862" y="5185364"/>
            <a:ext cx="11720452" cy="11942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1600" dirty="0" smtClean="0">
              <a:solidFill>
                <a:srgbClr val="142581"/>
              </a:solidFill>
              <a:latin typeface="Berlin Sans FB Demi" panose="020E0802020502020306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1600" dirty="0" smtClean="0">
              <a:solidFill>
                <a:srgbClr val="142581"/>
              </a:solidFill>
              <a:latin typeface="Berlin Sans FB Demi" panose="020E0802020502020306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1600" dirty="0" smtClean="0"/>
          </a:p>
          <a:p>
            <a:pPr marL="0" indent="0">
              <a:buFont typeface="Arial" pitchFamily="34" charset="0"/>
              <a:buNone/>
            </a:pPr>
            <a:endParaRPr lang="en-US" sz="21600" dirty="0" smtClean="0"/>
          </a:p>
          <a:p>
            <a:pPr marL="0" indent="0">
              <a:buFont typeface="Arial" pitchFamily="34" charset="0"/>
              <a:buNone/>
            </a:pPr>
            <a:endParaRPr lang="en-US" sz="21600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900" b="1" dirty="0" smtClean="0"/>
              <a:t>“Multi-Sport Participation Day”; Friday is “School </a:t>
            </a:r>
            <a:r>
              <a:rPr lang="en-US" sz="900" dirty="0" smtClean="0"/>
              <a:t>Team Recognition Day”.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1043" y="3062705"/>
            <a:ext cx="9928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Oct.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7-13 -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Saskatchewan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School  Sports Week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5633">
            <a:off x="104653" y="-316061"/>
            <a:ext cx="4172250" cy="27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78" y="6297320"/>
            <a:ext cx="6816178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528" y="0"/>
            <a:ext cx="62859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0"/>
            <a:ext cx="6280231" cy="467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459689" y="409213"/>
            <a:ext cx="6520708" cy="6135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5861" y="6271516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3074" name="Picture 2" descr="Image result for hockey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95" y="3249017"/>
            <a:ext cx="8208912" cy="420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6587" y="248196"/>
            <a:ext cx="82746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Next Game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Sat.</a:t>
            </a:r>
            <a:r>
              <a:rPr kumimoji="0" lang="en-US" sz="7200" b="0" i="0" u="none" strike="noStrike" kern="1200" cap="none" spc="0" normalizeH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lang="en-US" sz="720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Oct. 13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   7pm</a:t>
            </a:r>
            <a:endParaRPr kumimoji="0" lang="en-US" sz="72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   Red</a:t>
            </a:r>
            <a:r>
              <a:rPr kumimoji="0" lang="en-US" sz="7200" b="0" i="0" u="none" strike="noStrike" kern="1200" cap="none" spc="0" normalizeH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Deer Rebels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44304">
            <a:off x="9014592" y="1696143"/>
            <a:ext cx="4330508" cy="25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t="4593" b="7655"/>
          <a:stretch/>
        </p:blipFill>
        <p:spPr>
          <a:xfrm rot="16200000" flipV="1">
            <a:off x="2654843" y="-2654843"/>
            <a:ext cx="6882314" cy="121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124" y1="90275" x2="91606" y2="91743"/>
                        <a14:foregroundMark x1="2190" y1="13394" x2="89416" y2="6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9728">
            <a:off x="3066785" y="1889842"/>
            <a:ext cx="3080973" cy="6128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400" y="163262"/>
            <a:ext cx="74158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Mintos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Game Tickets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sale  -  $5.00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See General Office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7088" y="2102254"/>
            <a:ext cx="24753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 Game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Oct. 18 – 7pm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Saskatoon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" y="-502878"/>
            <a:ext cx="12219214" cy="739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2220" y="2910007"/>
            <a:ext cx="10236039" cy="3600986"/>
          </a:xfrm>
          <a:prstGeom prst="rect">
            <a:avLst/>
          </a:prstGeom>
          <a:solidFill>
            <a:srgbClr val="609C38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Mondays to Wednesdays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&amp; Fridays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*Except for Friday Oct. 19&amp;26</a:t>
            </a:r>
            <a:r>
              <a:rPr lang="en-US" sz="4000" baseline="30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12-30 – 1:10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B214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Bring your lunch!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9101" y="689300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Oct. 31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6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474" y="1632079"/>
            <a:ext cx="74262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Tues. Oct. 16,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77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2059" y="-136524"/>
            <a:ext cx="20434982" cy="6994524"/>
          </a:xfrm>
          <a:prstGeom prst="rect">
            <a:avLst/>
          </a:prstGeom>
        </p:spPr>
      </p:pic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974" y="18303"/>
            <a:ext cx="11393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 NATIONS CUP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Pre-Tournament Game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" y="2025908"/>
            <a:ext cx="5915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+mj-lt"/>
              </a:rPr>
              <a:t>Team Canada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Vs. 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+mj-lt"/>
              </a:rPr>
              <a:t>Team Finland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Sunday Nov. 4  - 6:00 pm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Art Hauser Centre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+mj-lt"/>
              </a:rPr>
              <a:t>Tickets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$15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8" b="98539" l="3932" r="93578">
                        <a14:foregroundMark x1="5767" y1="12317" x2="92136" y2="13361"/>
                        <a14:foregroundMark x1="4980" y1="32568" x2="92661" y2="36743"/>
                        <a14:foregroundMark x1="4587" y1="56576" x2="92529" y2="60125"/>
                        <a14:foregroundMark x1="5374" y1="78079" x2="92661" y2="77662"/>
                        <a14:foregroundMark x1="6422" y1="87683" x2="91743" y2="88518"/>
                        <a14:foregroundMark x1="4456" y1="22547" x2="93054" y2="26096"/>
                        <a14:foregroundMark x1="21625" y1="4593" x2="88204" y2="4593"/>
                        <a14:foregroundMark x1="6815" y1="31106" x2="5767" y2="76618"/>
                        <a14:foregroundMark x1="92136" y1="38831" x2="92267" y2="61587"/>
                        <a14:foregroundMark x1="10878" y1="46764" x2="85714" y2="47599"/>
                        <a14:foregroundMark x1="9174" y1="93528" x2="88204" y2="94154"/>
                        <a14:foregroundMark x1="14286" y1="15866" x2="44561" y2="16701"/>
                        <a14:foregroundMark x1="9174" y1="4384" x2="23853" y2="5010"/>
                        <a14:foregroundMark x1="14417" y1="3132" x2="84666" y2="2296"/>
                        <a14:foregroundMark x1="28571" y1="42589" x2="46134" y2="42589"/>
                        <a14:foregroundMark x1="7733" y1="67015" x2="46003" y2="65762"/>
                        <a14:foregroundMark x1="4587" y1="55950" x2="4587" y2="55950"/>
                        <a14:backgroundMark x1="10747" y1="626" x2="87680" y2="835"/>
                        <a14:backgroundMark x1="11140" y1="99791" x2="86239" y2="99165"/>
                        <a14:backgroundMark x1="4587" y1="22338" x2="4587" y2="22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6671" y="2877579"/>
            <a:ext cx="6142878" cy="3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9448</TotalTime>
  <Words>224</Words>
  <Application>Microsoft Office PowerPoint</Application>
  <PresentationFormat>Widescreen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Arial Rounded MT Bold</vt:lpstr>
      <vt:lpstr>Berlin Sans FB Demi</vt:lpstr>
      <vt:lpstr>Calibri</vt:lpstr>
      <vt:lpstr>Edwardian Script ITC</vt:lpstr>
      <vt:lpstr>Franklin Gothic Demi Cond</vt:lpstr>
      <vt:lpstr>Impact</vt:lpstr>
      <vt:lpstr>Segoe UI Semibold</vt:lpstr>
      <vt:lpstr>Times New Roman</vt:lpstr>
      <vt:lpstr>1_NewsPrint</vt:lpstr>
      <vt:lpstr>2_NewsPrint</vt:lpstr>
      <vt:lpstr>2_Diseño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Girls of Greatness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284</cp:revision>
  <dcterms:created xsi:type="dcterms:W3CDTF">2018-08-20T20:03:04Z</dcterms:created>
  <dcterms:modified xsi:type="dcterms:W3CDTF">2018-10-11T21:54:06Z</dcterms:modified>
</cp:coreProperties>
</file>