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43" r:id="rId3"/>
    <p:sldMasterId id="2147483755" r:id="rId4"/>
    <p:sldMasterId id="2147483767" r:id="rId5"/>
    <p:sldMasterId id="2147483779" r:id="rId6"/>
  </p:sldMasterIdLst>
  <p:notesMasterIdLst>
    <p:notesMasterId r:id="rId19"/>
  </p:notesMasterIdLst>
  <p:sldIdLst>
    <p:sldId id="325" r:id="rId7"/>
    <p:sldId id="328" r:id="rId8"/>
    <p:sldId id="329" r:id="rId9"/>
    <p:sldId id="330" r:id="rId10"/>
    <p:sldId id="327" r:id="rId11"/>
    <p:sldId id="323" r:id="rId12"/>
    <p:sldId id="331" r:id="rId13"/>
    <p:sldId id="310" r:id="rId14"/>
    <p:sldId id="311" r:id="rId15"/>
    <p:sldId id="283" r:id="rId16"/>
    <p:sldId id="322" r:id="rId17"/>
    <p:sldId id="3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C38"/>
    <a:srgbClr val="91BE63"/>
    <a:srgbClr val="E41A7F"/>
    <a:srgbClr val="8A3F1E"/>
    <a:srgbClr val="8B6C1D"/>
    <a:srgbClr val="B08824"/>
    <a:srgbClr val="9E0042"/>
    <a:srgbClr val="6D813A"/>
    <a:srgbClr val="F078B4"/>
    <a:srgbClr val="82A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4660"/>
  </p:normalViewPr>
  <p:slideViewPr>
    <p:cSldViewPr snapToGrid="0">
      <p:cViewPr varScale="1">
        <p:scale>
          <a:sx n="85" d="100"/>
          <a:sy n="85" d="100"/>
        </p:scale>
        <p:origin x="28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08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34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13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1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27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4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24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3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74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62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8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58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13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76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4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0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2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18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33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648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74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52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97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63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7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68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4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34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74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91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788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108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07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805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682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02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1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797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67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670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5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73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04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0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2018-09-26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02B4D6F-09E4-4070-BD43-650CC0345E25}" type="datetimeFigureOut">
              <a:rPr lang="en-US" smtClean="0"/>
              <a:t>9/26/2018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8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5C1B0-AB4F-4950-BDF0-6BFF7ADA1E8A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8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9228A-9FDF-4655-A9B1-7473FC14A1F9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89DF9-F9D6-4B33-A630-62CB8946508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1FDDF-A5A8-4648-A5E3-BD901A38F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5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9324" t="-747" r="9324" b="747"/>
          <a:stretch/>
        </p:blipFill>
        <p:spPr>
          <a:xfrm flipH="1">
            <a:off x="-1695185" y="-99392"/>
            <a:ext cx="15445718" cy="75334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633734"/>
              </p:ext>
            </p:extLst>
          </p:nvPr>
        </p:nvGraphicFramePr>
        <p:xfrm>
          <a:off x="1930400" y="2508540"/>
          <a:ext cx="8270056" cy="426479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9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3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21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1, 2018 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7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9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381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7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7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9694" y="922954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Starting Oct. 1    Bell  Schedule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720" y="22906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1244" y="2030950"/>
            <a:ext cx="6244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*Wednesday schedule will remain the same for Homeroom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7611"/>
          <a:stretch/>
        </p:blipFill>
        <p:spPr>
          <a:xfrm>
            <a:off x="0" y="-70391"/>
            <a:ext cx="12192000" cy="6928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96" b="99408" l="4889" r="98000">
                        <a14:foregroundMark x1="13111" y1="53846" x2="12000" y2="92899"/>
                        <a14:foregroundMark x1="28889" y1="52959" x2="32000" y2="91420"/>
                        <a14:foregroundMark x1="43556" y1="62130" x2="43111" y2="89053"/>
                        <a14:foregroundMark x1="39556" y1="40828" x2="34222" y2="94083"/>
                        <a14:foregroundMark x1="73333" y1="53550" x2="72667" y2="63609"/>
                        <a14:foregroundMark x1="85333" y1="56509" x2="88667" y2="92308"/>
                        <a14:foregroundMark x1="76222" y1="68343" x2="81111" y2="65976"/>
                        <a14:foregroundMark x1="88667" y1="56213" x2="91333" y2="63314"/>
                        <a14:foregroundMark x1="87778" y1="55030" x2="87778" y2="55030"/>
                        <a14:foregroundMark x1="54889" y1="68639" x2="58444" y2="72189"/>
                        <a14:foregroundMark x1="22222" y1="77219" x2="27556" y2="72189"/>
                        <a14:foregroundMark x1="17111" y1="68343" x2="19556" y2="69231"/>
                        <a14:foregroundMark x1="21111" y1="76036" x2="21111" y2="76036"/>
                        <a14:foregroundMark x1="19111" y1="78994" x2="19111" y2="79290"/>
                        <a14:foregroundMark x1="9556" y1="65976" x2="9556" y2="65976"/>
                        <a14:foregroundMark x1="54222" y1="67160" x2="54222" y2="67160"/>
                        <a14:foregroundMark x1="33556" y1="53846" x2="33556" y2="53846"/>
                        <a14:backgroundMark x1="56667" y1="67456" x2="56667" y2="67456"/>
                        <a14:backgroundMark x1="68889" y1="57101" x2="68889" y2="57101"/>
                        <a14:backgroundMark x1="70667" y1="64497" x2="70667" y2="64497"/>
                        <a14:backgroundMark x1="69556" y1="61243" x2="69556" y2="61243"/>
                        <a14:backgroundMark x1="70222" y1="85503" x2="70222" y2="85503"/>
                        <a14:backgroundMark x1="82222" y1="72189" x2="82222" y2="72189"/>
                        <a14:backgroundMark x1="89556" y1="63018" x2="89556" y2="63018"/>
                        <a14:backgroundMark x1="86667" y1="90237" x2="86667" y2="90237"/>
                        <a14:backgroundMark x1="86222" y1="85799" x2="86222" y2="85799"/>
                        <a14:backgroundMark x1="36889" y1="90533" x2="36889" y2="90533"/>
                        <a14:backgroundMark x1="41333" y1="86095" x2="41333" y2="86095"/>
                        <a14:backgroundMark x1="10889" y1="66272" x2="10889" y2="66272"/>
                        <a14:backgroundMark x1="13778" y1="88757" x2="13778" y2="88757"/>
                        <a14:backgroundMark x1="36000" y1="56213" x2="36000" y2="56213"/>
                        <a14:backgroundMark x1="33778" y1="63018" x2="33778" y2="63018"/>
                        <a14:backgroundMark x1="34444" y1="53846" x2="34222" y2="53550"/>
                        <a14:backgroundMark x1="67778" y1="93195" x2="67778" y2="93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34" y="2128203"/>
            <a:ext cx="8042313" cy="4631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266" y="34187"/>
            <a:ext cx="920476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3200" dirty="0" smtClean="0">
                <a:latin typeface="Eras Bold ITC" panose="020B0907030504020204" pitchFamily="34" charset="0"/>
              </a:rPr>
              <a:t>Like to argue a point?? </a:t>
            </a:r>
            <a:r>
              <a:rPr lang="en-US" sz="3600" dirty="0" smtClean="0">
                <a:latin typeface="Eras Bold ITC" panose="020B0907030504020204" pitchFamily="34" charset="0"/>
              </a:rPr>
              <a:t>Consider  joining  </a:t>
            </a:r>
          </a:p>
          <a:p>
            <a:pPr algn="ctr"/>
            <a:r>
              <a:rPr lang="en-US" sz="4800" dirty="0" smtClean="0">
                <a:latin typeface="Eras Bold ITC" panose="020B0907030504020204" pitchFamily="34" charset="0"/>
              </a:rPr>
              <a:t>The Carlton Debate Club</a:t>
            </a:r>
            <a:endParaRPr lang="en-US" sz="4800" dirty="0">
              <a:latin typeface="Eras Bold ITC" panose="020B0907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6808" y="1759217"/>
            <a:ext cx="75344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Tuesdays</a:t>
            </a:r>
          </a:p>
          <a:p>
            <a:r>
              <a:rPr lang="en-US" sz="4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Lunch time</a:t>
            </a:r>
          </a:p>
          <a:p>
            <a:r>
              <a:rPr lang="en-US" sz="4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Mr. </a:t>
            </a:r>
            <a:r>
              <a:rPr lang="en-US" sz="4800" dirty="0" err="1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Fahie’s</a:t>
            </a:r>
            <a:r>
              <a:rPr lang="en-US" sz="4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- Room B109</a:t>
            </a:r>
          </a:p>
          <a:p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1634" y="4252553"/>
            <a:ext cx="3397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Eras Bold ITC" panose="020B0907030504020204" pitchFamily="34" charset="0"/>
              </a:rPr>
              <a:t>*No previous debate</a:t>
            </a:r>
          </a:p>
          <a:p>
            <a:r>
              <a:rPr lang="en-US" sz="2400" dirty="0" smtClean="0">
                <a:latin typeface="Eras Bold ITC" panose="020B0907030504020204" pitchFamily="34" charset="0"/>
              </a:rPr>
              <a:t> experience required</a:t>
            </a:r>
            <a:endParaRPr lang="en-US" sz="2400" dirty="0">
              <a:latin typeface="Eras Bold ITC" panose="020B0907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70703" y="6858000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Sept. 28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405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69" y="-1"/>
            <a:ext cx="12327559" cy="68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age result for scroll powerpoin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" descr="Image result for powerpoint background"/>
          <p:cNvSpPr>
            <a:spLocks noChangeAspect="1" noChangeArrowheads="1"/>
          </p:cNvSpPr>
          <p:nvPr/>
        </p:nvSpPr>
        <p:spPr bwMode="auto">
          <a:xfrm>
            <a:off x="-304801" y="3334385"/>
            <a:ext cx="39528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9175" y="2369632"/>
            <a:ext cx="7467600" cy="2486891"/>
          </a:xfrm>
        </p:spPr>
        <p:txBody>
          <a:bodyPr/>
          <a:lstStyle/>
          <a:p>
            <a:pPr algn="ctr"/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3838" y="4888373"/>
            <a:ext cx="6129655" cy="1066800"/>
          </a:xfrm>
        </p:spPr>
        <p:txBody>
          <a:bodyPr>
            <a:normAutofit lnSpcReduction="10000"/>
          </a:bodyPr>
          <a:lstStyle/>
          <a:p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 It might get gritty here.  </a:t>
            </a:r>
          </a:p>
        </p:txBody>
      </p:sp>
      <p:pic>
        <p:nvPicPr>
          <p:cNvPr id="1026" name="Picture 2" descr="Image result for write club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9" b="100000" l="0" r="100000">
                        <a14:foregroundMark x1="17347" y1="52469" x2="17347" y2="52469"/>
                        <a14:foregroundMark x1="16122" y1="33951" x2="14898" y2="97531"/>
                        <a14:foregroundMark x1="36735" y1="6790" x2="40612" y2="35802"/>
                        <a14:foregroundMark x1="38163" y1="58025" x2="37551" y2="87654"/>
                        <a14:foregroundMark x1="52245" y1="4938" x2="47755" y2="39506"/>
                        <a14:foregroundMark x1="57551" y1="8025" x2="57551" y2="38272"/>
                        <a14:foregroundMark x1="71224" y1="6173" x2="71429" y2="37654"/>
                        <a14:foregroundMark x1="81429" y1="8025" x2="81224" y2="37654"/>
                        <a14:foregroundMark x1="91837" y1="5556" x2="91633" y2="39506"/>
                        <a14:foregroundMark x1="57959" y1="50000" x2="56531" y2="94444"/>
                        <a14:foregroundMark x1="71020" y1="53086" x2="71633" y2="89506"/>
                        <a14:foregroundMark x1="90204" y1="53086" x2="89184" y2="93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96" y="907350"/>
            <a:ext cx="6047104" cy="14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write club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6" descr="Image result for write club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8" descr="Image result for write club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10" descr="Image result for write club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6" name="Picture 12" descr="http://www.popchix.com/images/uploads/write-club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0" b="99225" l="0" r="98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81" y="4561764"/>
            <a:ext cx="2286000" cy="161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32368" y="6261184"/>
            <a:ext cx="218040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http://www.popchix.com/write-club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6775" y="6279628"/>
            <a:ext cx="523901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 to these websites for the images: http://expressingmotherhood.com/the-write-club/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5297" y="2099243"/>
            <a:ext cx="7541406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24924" y="6429893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09A30D-8299-463B-B4FE-17BCFF51514D}" type="datetime1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063552" y="0"/>
            <a:ext cx="11089232" cy="72007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      Carlton 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Comprehensive Public High School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</a:br>
            <a:r>
              <a:rPr kumimoji="0" lang="en-US" sz="48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 </a:t>
            </a:r>
            <a:endParaRPr kumimoji="0" lang="en-CA" sz="48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9F9"/>
              </a:clrFrom>
              <a:clrTo>
                <a:srgbClr val="FD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631"/>
            <a:ext cx="3167788" cy="334389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04411"/>
              </p:ext>
            </p:extLst>
          </p:nvPr>
        </p:nvGraphicFramePr>
        <p:xfrm>
          <a:off x="4439816" y="1028872"/>
          <a:ext cx="7453028" cy="55835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18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4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851">
                <a:tc gridSpan="2">
                  <a:txBody>
                    <a:bodyPr/>
                    <a:lstStyle/>
                    <a:p>
                      <a:pPr algn="ctr"/>
                      <a:r>
                        <a:rPr lang="en-CA" sz="44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Wednesday 26, 2018</a:t>
                      </a:r>
                      <a:endParaRPr lang="en-CA" sz="44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4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61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1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8:55 – 9:55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2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10:00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11:00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51">
                <a:tc>
                  <a:txBody>
                    <a:bodyPr/>
                    <a:lstStyle/>
                    <a:p>
                      <a:pPr algn="ctr"/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Homeroom</a:t>
                      </a:r>
                    </a:p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11:05 – 11:20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3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11:25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12:25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1:15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2:15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08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2:20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3:20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09845" y="3300535"/>
            <a:ext cx="47885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Today’s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-100" dirty="0" smtClean="0">
                <a:solidFill>
                  <a:prstClr val="black"/>
                </a:solidFill>
                <a:latin typeface="Impact"/>
              </a:rPr>
              <a:t>Bell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Schedule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3143" y="513254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Wednesday, Sept. 26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80978" y="1911121"/>
          <a:ext cx="11809313" cy="485909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3321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South-west Egg Benny with Hash browns 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678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 smtClean="0"/>
                    </a:p>
                    <a:p>
                      <a:pPr algn="ctr"/>
                      <a:r>
                        <a:rPr lang="en-US" sz="3200" b="1" dirty="0" smtClean="0"/>
                        <a:t>Breaded Pork Cutlet with </a:t>
                      </a:r>
                    </a:p>
                    <a:p>
                      <a:pPr algn="ctr"/>
                      <a:r>
                        <a:rPr lang="en-US" sz="3200" b="1" dirty="0" smtClean="0"/>
                        <a:t>Mashed Potato and Vegetables </a:t>
                      </a:r>
                    </a:p>
                    <a:p>
                      <a:pPr algn="ctr"/>
                      <a:r>
                        <a:rPr lang="en-US" sz="3200" b="1" dirty="0" smtClean="0"/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2454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Cream of Leek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Greek Salad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918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 Wednesday’s</a:t>
                      </a:r>
                      <a:r>
                        <a:rPr lang="en-US" sz="3200" b="1" baseline="0" dirty="0" smtClean="0">
                          <a:latin typeface="+mn-lt"/>
                        </a:rPr>
                        <a:t> sweet surprise</a:t>
                      </a:r>
                      <a:endParaRPr lang="en-US" sz="32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1342" y="186944"/>
            <a:ext cx="72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6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82709" y="-884388"/>
            <a:ext cx="1276022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ED76B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Get your student  card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@Homeroom Today!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97" l="0" r="100000">
                        <a14:backgroundMark x1="97216" y1="3344" x2="97430" y2="64548"/>
                        <a14:backgroundMark x1="61456" y1="1672" x2="61456" y2="1672"/>
                        <a14:backgroundMark x1="61456" y1="1672" x2="95289" y2="3344"/>
                        <a14:backgroundMark x1="1071" y1="2007" x2="857" y2="73579"/>
                        <a14:backgroundMark x1="47537" y1="1672" x2="12848" y2="3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4979" y="2563515"/>
            <a:ext cx="4997142" cy="3199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16" y="2860520"/>
            <a:ext cx="5011346" cy="14570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0416" y="4163243"/>
            <a:ext cx="7017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 your timetable for your advisor and meeting room.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4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21" y="0"/>
            <a:ext cx="12404993" cy="7477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7467" y="15559"/>
            <a:ext cx="12912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Congratulations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Carlton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Golf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0177" y="5333528"/>
            <a:ext cx="256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425" y="2875438"/>
            <a:ext cx="2031597" cy="2458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9237" y="2818002"/>
            <a:ext cx="2752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Zultok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Cody Huntley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3207" y="5438395"/>
            <a:ext cx="52096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Winning by 2 strokes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snow and freezing weather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5792" y="4115624"/>
            <a:ext cx="6032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Cole Jenkins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TJ Baker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0177" y="1705350"/>
            <a:ext cx="7216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Provincial Gold </a:t>
            </a:r>
            <a:r>
              <a:rPr lang="en-US" sz="6000" b="1" dirty="0">
                <a:solidFill>
                  <a:srgbClr val="FFFF00"/>
                </a:solidFill>
              </a:rPr>
              <a:t>M</a:t>
            </a:r>
            <a:r>
              <a:rPr lang="en-US" sz="6000" b="1" dirty="0" smtClean="0">
                <a:solidFill>
                  <a:srgbClr val="FFFF00"/>
                </a:solidFill>
              </a:rPr>
              <a:t>edal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821" y="-2881812"/>
            <a:ext cx="13384821" cy="11270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0853" y="1424470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0623" y="3159000"/>
            <a:ext cx="61350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Berlin Sans FB Demi" panose="020E0802020502020306" pitchFamily="34" charset="0"/>
              </a:rPr>
              <a:t> </a:t>
            </a:r>
          </a:p>
          <a:p>
            <a:r>
              <a:rPr lang="en-US" sz="3600" dirty="0" smtClean="0">
                <a:latin typeface="Berlin Sans FB Demi" panose="020E0802020502020306" pitchFamily="34" charset="0"/>
              </a:rPr>
              <a:t>    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Multi cultural awareness </a:t>
            </a: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7449" y="1481991"/>
            <a:ext cx="6250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erlin Sans FB Demi" panose="020E0802020502020306" pitchFamily="34" charset="0"/>
              </a:rPr>
              <a:t>      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Current events </a:t>
            </a:r>
          </a:p>
          <a:p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     Word Diplomacy</a:t>
            </a:r>
          </a:p>
          <a:p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    International affairs</a:t>
            </a:r>
          </a:p>
          <a:p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 Negotiation / debate</a:t>
            </a:r>
          </a:p>
          <a:p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   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741" y="4641240"/>
            <a:ext cx="85599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Wednesdays</a:t>
            </a:r>
          </a:p>
          <a:p>
            <a:r>
              <a:rPr lang="en-US" sz="4400" dirty="0" smtClean="0">
                <a:latin typeface="Arial Black" panose="020B0A04020102020204" pitchFamily="34" charset="0"/>
              </a:rPr>
              <a:t>B 117 - 12:30</a:t>
            </a:r>
          </a:p>
          <a:p>
            <a:r>
              <a:rPr lang="en-US" sz="2400" dirty="0" smtClean="0">
                <a:latin typeface="Arial Black" panose="020B0A04020102020204" pitchFamily="34" charset="0"/>
              </a:rPr>
              <a:t>For more info see  </a:t>
            </a:r>
            <a:r>
              <a:rPr lang="en-US" sz="2400" dirty="0">
                <a:latin typeface="Arial Black" panose="020B0A04020102020204" pitchFamily="34" charset="0"/>
              </a:rPr>
              <a:t>Mr. Klassen or Mr. Fahie</a:t>
            </a:r>
          </a:p>
          <a:p>
            <a:endParaRPr lang="en-US" sz="2400" dirty="0" smtClean="0">
              <a:latin typeface="Arial Black" panose="020B0A040201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" b="98678" l="0" r="97250">
                        <a14:foregroundMark x1="37000" y1="64132" x2="35250" y2="95041"/>
                        <a14:foregroundMark x1="14750" y1="67273" x2="3000" y2="86612"/>
                        <a14:foregroundMark x1="3750" y1="87107" x2="9000" y2="97686"/>
                        <a14:foregroundMark x1="35250" y1="1983" x2="47500" y2="15537"/>
                        <a14:foregroundMark x1="36000" y1="42810" x2="44750" y2="29421"/>
                        <a14:foregroundMark x1="45500" y1="29421" x2="46500" y2="20331"/>
                        <a14:foregroundMark x1="46500" y1="20331" x2="44000" y2="12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8720" y="269913"/>
            <a:ext cx="4381964" cy="65880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976" y="562979"/>
            <a:ext cx="602662" cy="6264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7213" y="2425272"/>
            <a:ext cx="356922" cy="6567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9970" y="172359"/>
            <a:ext cx="7751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United Nations Club</a:t>
            </a:r>
            <a:endParaRPr lang="en-US" sz="5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43" y="1341537"/>
            <a:ext cx="2552348" cy="21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28" y="0"/>
            <a:ext cx="628591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0"/>
            <a:ext cx="6280231" cy="4672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455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5782" y="299275"/>
            <a:ext cx="6520708" cy="6135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5861" y="6271516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3074" name="Picture 2" descr="Image result for hockey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81" y="2120152"/>
            <a:ext cx="8208912" cy="4209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66587" y="248196"/>
            <a:ext cx="827466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8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lang="en-US" sz="600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   </a:t>
            </a:r>
            <a:r>
              <a:rPr lang="en-US" sz="8000" dirty="0" smtClean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Next Game </a:t>
            </a:r>
          </a:p>
          <a:p>
            <a:pPr lvl="0">
              <a:defRPr/>
            </a:pPr>
            <a:r>
              <a:rPr lang="en-US" sz="600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dirty="0" smtClean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         </a:t>
            </a:r>
            <a:r>
              <a:rPr lang="en-US" sz="6000" dirty="0" smtClean="0">
                <a:ln>
                  <a:solidFill>
                    <a:prstClr val="black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Fri</a:t>
            </a:r>
            <a:r>
              <a:rPr lang="en-US" sz="6000" dirty="0" smtClean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latin typeface="Berlin Sans FB Demi" panose="020E0802020502020306" pitchFamily="34" charset="0"/>
              </a:rPr>
              <a:t>. </a:t>
            </a:r>
            <a:r>
              <a:rPr lang="en-US" sz="6000" dirty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latin typeface="Berlin Sans FB Demi" panose="020E0802020502020306" pitchFamily="34" charset="0"/>
              </a:rPr>
              <a:t>Sept. 28</a:t>
            </a:r>
          </a:p>
          <a:p>
            <a:pPr lvl="0">
              <a:defRPr/>
            </a:pPr>
            <a:r>
              <a:rPr lang="en-US" sz="6000" dirty="0" smtClean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latin typeface="Berlin Sans FB Demi" panose="020E0802020502020306" pitchFamily="34" charset="0"/>
              </a:rPr>
              <a:t>          7:00 pm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  PA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Raiders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          vs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ln>
                  <a:solidFill>
                    <a:prstClr val="black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Medicine Hat Tigers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Berlin Sans FB Demi" panose="020E0802020502020306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778" y="6297320"/>
            <a:ext cx="6816178" cy="561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62" b="89990" l="9968" r="89979">
                        <a14:foregroundMark x1="52251" y1="8103" x2="51983" y2="54528"/>
                        <a14:foregroundMark x1="44802" y1="64633" x2="44802" y2="64633"/>
                        <a14:foregroundMark x1="65005" y1="55577" x2="59432" y2="9914"/>
                        <a14:foregroundMark x1="62165" y1="13346" x2="62165" y2="13346"/>
                        <a14:foregroundMark x1="58146" y1="18398" x2="58146" y2="18398"/>
                        <a14:foregroundMark x1="63558" y1="19828" x2="63558" y2="19828"/>
                        <a14:foregroundMark x1="58360" y1="46997" x2="58360" y2="46997"/>
                        <a14:foregroundMark x1="54609" y1="34986" x2="60397" y2="52622"/>
                        <a14:backgroundMark x1="30707" y1="44233" x2="45123" y2="26787"/>
                        <a14:backgroundMark x1="67471" y1="38513" x2="88264" y2="19161"/>
                        <a14:backgroundMark x1="65916" y1="63966" x2="89014" y2="60248"/>
                        <a14:backgroundMark x1="68757" y1="57674" x2="89443" y2="22116"/>
                        <a14:backgroundMark x1="67149" y1="76168" x2="89818" y2="69495"/>
                        <a14:backgroundMark x1="31886" y1="43184" x2="37353" y2="58532"/>
                        <a14:backgroundMark x1="35906" y1="72164" x2="42283" y2="88370"/>
                        <a14:backgroundMark x1="37567" y1="48618" x2="33333" y2="45281"/>
                        <a14:backgroundMark x1="67256" y1="37083" x2="71758" y2="21258"/>
                        <a14:backgroundMark x1="66399" y1="70257" x2="72669" y2="66921"/>
                        <a14:backgroundMark x1="67471" y1="44233" x2="73151" y2="45663"/>
                        <a14:backgroundMark x1="66667" y1="28694" x2="67738" y2="229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44304">
            <a:off x="9324703" y="1614157"/>
            <a:ext cx="4330508" cy="259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4322067" y="-7312353"/>
            <a:ext cx="13592653" cy="19874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67" y="160338"/>
            <a:ext cx="3453968" cy="589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3087" y="612844"/>
            <a:ext cx="53090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prstClr val="black"/>
                </a:solidFill>
                <a:latin typeface="Cooper Black" panose="0208090404030B020404" pitchFamily="18" charset="0"/>
              </a:rPr>
              <a:t>Thursdays</a:t>
            </a:r>
          </a:p>
          <a:p>
            <a:pPr algn="ctr"/>
            <a:r>
              <a:rPr lang="en-US" sz="7200" dirty="0">
                <a:solidFill>
                  <a:prstClr val="black"/>
                </a:solidFill>
                <a:latin typeface="Cooper Black" panose="0208090404030B020404" pitchFamily="18" charset="0"/>
              </a:rPr>
              <a:t>6-7:30pm</a:t>
            </a:r>
          </a:p>
          <a:p>
            <a:pPr algn="ctr"/>
            <a:r>
              <a:rPr lang="en-US" sz="7200" dirty="0">
                <a:solidFill>
                  <a:prstClr val="black"/>
                </a:solidFill>
                <a:latin typeface="Cooper Black" panose="0208090404030B020404" pitchFamily="18" charset="0"/>
              </a:rPr>
              <a:t>in the Learning Commons</a:t>
            </a:r>
          </a:p>
        </p:txBody>
      </p:sp>
      <p:sp>
        <p:nvSpPr>
          <p:cNvPr id="2" name="AutoShape 2" descr="Image result for techy background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00" y="279401"/>
            <a:ext cx="1178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erlin Sans FB Demi" panose="020E0802020502020306" pitchFamily="34" charset="0"/>
              </a:rPr>
              <a:t>WANT TO W</a:t>
            </a:r>
            <a:r>
              <a:rPr lang="en-US" sz="6400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erlin Sans FB Demi" panose="020E0802020502020306" pitchFamily="34" charset="0"/>
              </a:rPr>
              <a:t>RI</a:t>
            </a:r>
            <a:r>
              <a:rPr lang="en-US" sz="6400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erlin Sans FB Demi" panose="020E0802020502020306" pitchFamily="34" charset="0"/>
              </a:rPr>
              <a:t>TE A NOVEL?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3530601"/>
            <a:ext cx="1188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6400" b="1" dirty="0" err="1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Berlin Sans FB Demi" panose="020E0802020502020306" pitchFamily="34" charset="0"/>
              </a:rPr>
              <a:t>Wrimo</a:t>
            </a:r>
            <a:r>
              <a:rPr lang="en-US" sz="6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Berlin Sans FB Demi" panose="020E0802020502020306" pitchFamily="34" charset="0"/>
              </a:rPr>
              <a:t> Rangers</a:t>
            </a:r>
          </a:p>
          <a:p>
            <a:pPr algn="r" defTabSz="1219170"/>
            <a:r>
              <a:rPr lang="en-US" sz="6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Berlin Sans FB Demi" panose="020E0802020502020306" pitchFamily="34" charset="0"/>
              </a:rPr>
              <a:t>is the club for you!</a:t>
            </a:r>
          </a:p>
          <a:p>
            <a:pPr algn="r" defTabSz="1219170"/>
            <a:r>
              <a:rPr lang="en-US" sz="6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Berlin Sans FB Demi" panose="020E0802020502020306" pitchFamily="34" charset="0"/>
              </a:rPr>
              <a:t>Thursdays at lunch in R212</a:t>
            </a:r>
          </a:p>
        </p:txBody>
      </p:sp>
    </p:spTree>
    <p:extLst>
      <p:ext uri="{BB962C8B-B14F-4D97-AF65-F5344CB8AC3E}">
        <p14:creationId xmlns:p14="http://schemas.microsoft.com/office/powerpoint/2010/main" val="1516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djacency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6135</TotalTime>
  <Words>323</Words>
  <Application>Microsoft Office PowerPoint</Application>
  <PresentationFormat>Widescreen</PresentationFormat>
  <Paragraphs>108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Arial</vt:lpstr>
      <vt:lpstr>Arial Black</vt:lpstr>
      <vt:lpstr>Arial Rounded MT Bold</vt:lpstr>
      <vt:lpstr>Berlin Sans FB Demi</vt:lpstr>
      <vt:lpstr>Calibri</vt:lpstr>
      <vt:lpstr>Calibri Light</vt:lpstr>
      <vt:lpstr>Cambria</vt:lpstr>
      <vt:lpstr>Cooper Black</vt:lpstr>
      <vt:lpstr>Eras Bold ITC</vt:lpstr>
      <vt:lpstr>Franklin Gothic Demi Cond</vt:lpstr>
      <vt:lpstr>Impact</vt:lpstr>
      <vt:lpstr>Segoe UI Black</vt:lpstr>
      <vt:lpstr>Segoe UI Semibold</vt:lpstr>
      <vt:lpstr>Times New Roman</vt:lpstr>
      <vt:lpstr>1_NewsPrint</vt:lpstr>
      <vt:lpstr>2_NewsPrint</vt:lpstr>
      <vt:lpstr>Adjacency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188</cp:revision>
  <dcterms:created xsi:type="dcterms:W3CDTF">2018-08-20T20:03:04Z</dcterms:created>
  <dcterms:modified xsi:type="dcterms:W3CDTF">2018-09-26T15:18:01Z</dcterms:modified>
</cp:coreProperties>
</file>