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14" r:id="rId4"/>
    <p:sldMasterId id="2147483731" r:id="rId5"/>
    <p:sldMasterId id="2147483743" r:id="rId6"/>
  </p:sldMasterIdLst>
  <p:notesMasterIdLst>
    <p:notesMasterId r:id="rId17"/>
  </p:notesMasterIdLst>
  <p:sldIdLst>
    <p:sldId id="299" r:id="rId7"/>
    <p:sldId id="308" r:id="rId8"/>
    <p:sldId id="304" r:id="rId9"/>
    <p:sldId id="285" r:id="rId10"/>
    <p:sldId id="303" r:id="rId11"/>
    <p:sldId id="307" r:id="rId12"/>
    <p:sldId id="298" r:id="rId13"/>
    <p:sldId id="283" r:id="rId14"/>
    <p:sldId id="28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C38"/>
    <a:srgbClr val="91BE63"/>
    <a:srgbClr val="E41A7F"/>
    <a:srgbClr val="8A3F1E"/>
    <a:srgbClr val="8B6C1D"/>
    <a:srgbClr val="B08824"/>
    <a:srgbClr val="9E0042"/>
    <a:srgbClr val="6D813A"/>
    <a:srgbClr val="F078B4"/>
    <a:srgbClr val="82A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6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4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2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07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3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47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67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30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2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4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04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72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605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42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227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88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2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4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88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75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92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9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4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8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24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7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018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7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0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4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3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1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7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4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4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2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4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3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9DF9-F9D6-4B33-A630-62CB8946508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9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02B4D6F-09E4-4070-BD43-650CC0345E25}" type="datetimeFigureOut">
              <a:rPr lang="en-US" smtClean="0"/>
              <a:t>9/17/2018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8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351584" y="100517"/>
            <a:ext cx="11089232" cy="7200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Carlton Comprehensive 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High School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</a:b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AC956E">
                    <a:lumMod val="20000"/>
                    <a:lumOff val="80000"/>
                  </a:srgbClr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 </a:t>
            </a:r>
            <a:endParaRPr kumimoji="0" lang="en-CA" sz="3600" b="0" i="0" u="none" strike="noStrike" kern="1200" cap="none" spc="-100" normalizeH="0" baseline="0" noProof="0" dirty="0">
              <a:ln>
                <a:noFill/>
              </a:ln>
              <a:solidFill>
                <a:srgbClr val="AC956E">
                  <a:lumMod val="20000"/>
                  <a:lumOff val="80000"/>
                </a:srgbClr>
              </a:solidFill>
              <a:effectLst/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9A30D-8299-463B-B4FE-17BCFF51514D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63790"/>
            <a:ext cx="2592288" cy="273640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27624"/>
              </p:ext>
            </p:extLst>
          </p:nvPr>
        </p:nvGraphicFramePr>
        <p:xfrm>
          <a:off x="4367808" y="1333269"/>
          <a:ext cx="7452827" cy="53948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Tues. </a:t>
                      </a:r>
                      <a:r>
                        <a:rPr lang="en-CA" sz="3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 18</a:t>
                      </a:r>
                      <a:r>
                        <a:rPr lang="en-CA" sz="3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3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2018</a:t>
                      </a: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695">
                <a:tc>
                  <a:txBody>
                    <a:bodyPr/>
                    <a:lstStyle/>
                    <a:p>
                      <a:pPr algn="ctr"/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9845" y="3300535"/>
            <a:ext cx="47885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2018 </a:t>
            </a:r>
            <a:r>
              <a:rPr kumimoji="0" lang="en-US" sz="6600" b="0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– </a:t>
            </a:r>
            <a:r>
              <a:rPr kumimoji="0" lang="en-US" sz="6600" b="0" i="0" u="none" strike="noStrike" kern="1200" cap="none" spc="-1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2019 </a:t>
            </a:r>
            <a:r>
              <a:rPr kumimoji="0" lang="en-US" sz="6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Bell </a:t>
            </a: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Schedule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46" y="1897039"/>
            <a:ext cx="6227928" cy="4026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764" y="3002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274" y="-136645"/>
            <a:ext cx="1344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Do you like to sing?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64" y="1433015"/>
            <a:ext cx="58002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       Consider 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  Carlton Choir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ake as a club activity or as a credit.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E</a:t>
            </a:r>
            <a:r>
              <a:rPr lang="en-US" sz="4000" dirty="0" smtClean="0">
                <a:solidFill>
                  <a:schemeClr val="bg1"/>
                </a:solidFill>
              </a:rPr>
              <a:t>veryone is welcome.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S</a:t>
            </a:r>
            <a:r>
              <a:rPr lang="en-US" sz="4000" dirty="0" smtClean="0">
                <a:solidFill>
                  <a:schemeClr val="bg1"/>
                </a:solidFill>
              </a:rPr>
              <a:t>ign up in Room Y100/ Music room ASAP.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6351" y="6619050"/>
            <a:ext cx="495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Sept 21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049867" y="648185"/>
            <a:ext cx="9460089" cy="68579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n-US" sz="3600" b="1" dirty="0" smtClean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</a:rPr>
              <a:t>Anyone interested in taking choir at noon</a:t>
            </a:r>
          </a:p>
          <a:p>
            <a:pPr algn="ctr"/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</a:rPr>
              <a:t>Meet :</a:t>
            </a:r>
          </a:p>
          <a:p>
            <a:pPr algn="ctr"/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</a:rPr>
              <a:t>Y100</a:t>
            </a:r>
          </a:p>
          <a:p>
            <a:pPr algn="ctr"/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</a:rPr>
              <a:t>Wed. Sept. 19</a:t>
            </a:r>
          </a:p>
          <a:p>
            <a:pPr algn="ctr"/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</a:rPr>
              <a:t>Lunch</a:t>
            </a:r>
          </a:p>
          <a:p>
            <a:pPr algn="ctr"/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400922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Tuesday, Sept. 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91342" y="1919895"/>
          <a:ext cx="11809313" cy="48515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065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Breakfast Skillet with Scrambled Egg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38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 Philly Cheese Steak </a:t>
                      </a:r>
                    </a:p>
                    <a:p>
                      <a:pPr algn="ctr"/>
                      <a:r>
                        <a:rPr lang="en-US" sz="3200" b="1" dirty="0" smtClean="0"/>
                        <a:t>with Wedges or Soup or Salad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094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Broccoli and Cheese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Blueberry Chopped 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Chicken Salad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1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+mn-lt"/>
                        </a:rPr>
                        <a:t>Raspberry Trifle </a:t>
                      </a:r>
                      <a:endParaRPr lang="en-US" sz="32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214" y="18547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6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431" y="-374575"/>
            <a:ext cx="12585290" cy="7492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192" y="1386751"/>
            <a:ext cx="10914044" cy="333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finished first at District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Championships!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Carlton and our District at Provincials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Battleford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Sept. 21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22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6044"/>
            <a:ext cx="1200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Congratulations </a:t>
            </a:r>
            <a:r>
              <a:rPr lang="en-US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to the Carlton Golf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177" y="5333528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Impact" panose="020B0806030902050204" pitchFamily="34" charset="0"/>
              </a:rPr>
              <a:t>Good luck fellas!!!</a:t>
            </a:r>
            <a:endParaRPr lang="en-US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9465" y="1830956"/>
            <a:ext cx="6643171" cy="164630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49A1E"/>
                </a:solidFill>
              </a:rPr>
              <a:t>Register Now for the U of S Open House on Sept 28</a:t>
            </a:r>
            <a:r>
              <a:rPr lang="en-US" b="1" baseline="30000" dirty="0" smtClean="0">
                <a:solidFill>
                  <a:srgbClr val="749A1E"/>
                </a:solidFill>
              </a:rPr>
              <a:t>th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588" y="4880406"/>
            <a:ext cx="8693657" cy="1734825"/>
          </a:xfrm>
        </p:spPr>
        <p:txBody>
          <a:bodyPr>
            <a:normAutofit/>
          </a:bodyPr>
          <a:lstStyle/>
          <a:p>
            <a:pPr marL="285750" indent="-285750" algn="l">
              <a:buClr>
                <a:srgbClr val="7BA42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is $25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 to apply is Sept 25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Pick up Permission forms and general information sheets in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Services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Space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4" y="275420"/>
            <a:ext cx="3281867" cy="4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300" y="-418640"/>
            <a:ext cx="12862300" cy="542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30" y="390301"/>
            <a:ext cx="10543141" cy="183293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9/10 Girls  </a:t>
            </a:r>
            <a:r>
              <a:rPr lang="en-US" sz="6600" dirty="0" err="1" smtClean="0"/>
              <a:t>Intersted</a:t>
            </a:r>
            <a:r>
              <a:rPr lang="en-US" sz="6600" dirty="0" smtClean="0"/>
              <a:t> in playing</a:t>
            </a:r>
            <a:br>
              <a:rPr lang="en-US" sz="6600" dirty="0" smtClean="0"/>
            </a:br>
            <a:r>
              <a:rPr lang="en-US" sz="6600" dirty="0" smtClean="0"/>
              <a:t>Volleyball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7" y="2492022"/>
            <a:ext cx="100584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Ig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64111"/>
            <a:ext cx="12192000" cy="3693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764" y="2334381"/>
            <a:ext cx="930895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There is still room on a team for you!</a:t>
            </a:r>
          </a:p>
          <a:p>
            <a:r>
              <a:rPr lang="en-US" sz="4400" dirty="0" smtClean="0">
                <a:latin typeface="Berlin Sans FB Demi" panose="020E0802020502020306" pitchFamily="34" charset="0"/>
              </a:rPr>
              <a:t>See Mrs. Vandale in B201</a:t>
            </a:r>
          </a:p>
          <a:p>
            <a:r>
              <a:rPr lang="en-US" sz="4400" dirty="0" smtClean="0">
                <a:latin typeface="Berlin Sans FB Demi" panose="020E0802020502020306" pitchFamily="34" charset="0"/>
              </a:rPr>
              <a:t>Practice is every Wednesday  </a:t>
            </a:r>
          </a:p>
          <a:p>
            <a:r>
              <a:rPr lang="en-US" sz="4400" dirty="0" smtClean="0">
                <a:latin typeface="Berlin Sans FB Demi" panose="020E0802020502020306" pitchFamily="34" charset="0"/>
              </a:rPr>
              <a:t>  - CPAC </a:t>
            </a:r>
          </a:p>
          <a:p>
            <a:r>
              <a:rPr lang="en-US" sz="4400" dirty="0" smtClean="0">
                <a:latin typeface="Berlin Sans FB Demi" panose="020E0802020502020306" pitchFamily="34" charset="0"/>
              </a:rPr>
              <a:t>  - 3:30</a:t>
            </a:r>
          </a:p>
          <a:p>
            <a:r>
              <a:rPr lang="en-US" sz="4400" dirty="0" smtClean="0">
                <a:latin typeface="Berlin Sans FB Demi" panose="020E0802020502020306" pitchFamily="34" charset="0"/>
              </a:rPr>
              <a:t>See you there!!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3422" y="675075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Sept.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scroll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Image result for powerpoint background"/>
          <p:cNvSpPr>
            <a:spLocks noChangeAspect="1" noChangeArrowheads="1"/>
          </p:cNvSpPr>
          <p:nvPr/>
        </p:nvSpPr>
        <p:spPr bwMode="auto">
          <a:xfrm>
            <a:off x="-304801" y="3334385"/>
            <a:ext cx="39528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175" y="2369632"/>
            <a:ext cx="7467600" cy="2486891"/>
          </a:xfrm>
        </p:spPr>
        <p:txBody>
          <a:bodyPr/>
          <a:lstStyle/>
          <a:p>
            <a:pPr algn="ctr"/>
            <a:r>
              <a:rPr lang="en-US" sz="5400" dirty="0"/>
              <a:t>Write With Us</a:t>
            </a:r>
            <a:br>
              <a:rPr lang="en-US" sz="5400" dirty="0"/>
            </a:br>
            <a:r>
              <a:rPr lang="en-US" sz="5400" dirty="0"/>
              <a:t>Every Tuesday</a:t>
            </a:r>
            <a:br>
              <a:rPr lang="en-US" sz="5400" dirty="0"/>
            </a:br>
            <a:r>
              <a:rPr lang="en-US" sz="5400" dirty="0"/>
              <a:t>Noon - B101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838" y="4888373"/>
            <a:ext cx="6129655" cy="1066800"/>
          </a:xfrm>
        </p:spPr>
        <p:txBody>
          <a:bodyPr>
            <a:normAutofit lnSpcReduction="10000"/>
          </a:bodyPr>
          <a:lstStyle/>
          <a:p>
            <a:endParaRPr lang="en-US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 It might get gritty here.  </a:t>
            </a:r>
          </a:p>
        </p:txBody>
      </p:sp>
      <p:pic>
        <p:nvPicPr>
          <p:cNvPr id="1026" name="Picture 2" descr="Image result for write clu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9" b="100000" l="0" r="100000">
                        <a14:foregroundMark x1="17347" y1="52469" x2="17347" y2="52469"/>
                        <a14:foregroundMark x1="16122" y1="33951" x2="14898" y2="97531"/>
                        <a14:foregroundMark x1="36735" y1="6790" x2="40612" y2="35802"/>
                        <a14:foregroundMark x1="38163" y1="58025" x2="37551" y2="87654"/>
                        <a14:foregroundMark x1="52245" y1="4938" x2="47755" y2="39506"/>
                        <a14:foregroundMark x1="57551" y1="8025" x2="57551" y2="38272"/>
                        <a14:foregroundMark x1="71224" y1="6173" x2="71429" y2="37654"/>
                        <a14:foregroundMark x1="81429" y1="8025" x2="81224" y2="37654"/>
                        <a14:foregroundMark x1="91837" y1="5556" x2="91633" y2="39506"/>
                        <a14:foregroundMark x1="57959" y1="50000" x2="56531" y2="94444"/>
                        <a14:foregroundMark x1="71020" y1="53086" x2="71633" y2="89506"/>
                        <a14:foregroundMark x1="90204" y1="53086" x2="89184" y2="93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96" y="907350"/>
            <a:ext cx="6047104" cy="14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write club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Image result for write clu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8" descr="Image result for write club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 descr="Image result for write club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6" name="Picture 12" descr="http://www.popchix.com/images/uploads/write-club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0" b="99225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81" y="4561764"/>
            <a:ext cx="2286000" cy="16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32368" y="6261184"/>
            <a:ext cx="21804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http://www.popchix.com/write-club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6775" y="6279628"/>
            <a:ext cx="52390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 to these websites for the images: http://expressingmotherhood.com/the-write-club/</a:t>
            </a:r>
          </a:p>
        </p:txBody>
      </p:sp>
    </p:spTree>
    <p:extLst>
      <p:ext uri="{BB962C8B-B14F-4D97-AF65-F5344CB8AC3E}">
        <p14:creationId xmlns:p14="http://schemas.microsoft.com/office/powerpoint/2010/main" val="1640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882"/>
            <a:ext cx="12219214" cy="739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8123" y="2641461"/>
            <a:ext cx="8792684" cy="4216539"/>
          </a:xfrm>
          <a:prstGeom prst="rect">
            <a:avLst/>
          </a:prstGeom>
          <a:solidFill>
            <a:srgbClr val="609C38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Starting - Monday Sept. 17 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Mondays and Wednesdays in Sept.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12-30 – 1:10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B214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Bring your lunch!</a:t>
            </a:r>
          </a:p>
          <a:p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2930" y="685800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Sept.17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8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7611"/>
          <a:stretch/>
        </p:blipFill>
        <p:spPr>
          <a:xfrm>
            <a:off x="0" y="-70391"/>
            <a:ext cx="12192000" cy="692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96" b="99408" l="4889" r="98000">
                        <a14:foregroundMark x1="13111" y1="53846" x2="12000" y2="92899"/>
                        <a14:foregroundMark x1="28889" y1="52959" x2="32000" y2="91420"/>
                        <a14:foregroundMark x1="43556" y1="62130" x2="43111" y2="89053"/>
                        <a14:foregroundMark x1="39556" y1="40828" x2="34222" y2="94083"/>
                        <a14:foregroundMark x1="73333" y1="53550" x2="72667" y2="63609"/>
                        <a14:foregroundMark x1="85333" y1="56509" x2="88667" y2="92308"/>
                        <a14:foregroundMark x1="76222" y1="68343" x2="81111" y2="65976"/>
                        <a14:foregroundMark x1="88667" y1="56213" x2="91333" y2="63314"/>
                        <a14:foregroundMark x1="87778" y1="55030" x2="87778" y2="55030"/>
                        <a14:foregroundMark x1="54889" y1="68639" x2="58444" y2="72189"/>
                        <a14:foregroundMark x1="22222" y1="77219" x2="27556" y2="72189"/>
                        <a14:foregroundMark x1="17111" y1="68343" x2="19556" y2="69231"/>
                        <a14:foregroundMark x1="21111" y1="76036" x2="21111" y2="76036"/>
                        <a14:foregroundMark x1="19111" y1="78994" x2="19111" y2="79290"/>
                        <a14:foregroundMark x1="9556" y1="65976" x2="9556" y2="65976"/>
                        <a14:foregroundMark x1="54222" y1="67160" x2="54222" y2="67160"/>
                        <a14:foregroundMark x1="33556" y1="53846" x2="33556" y2="53846"/>
                        <a14:backgroundMark x1="56667" y1="67456" x2="56667" y2="67456"/>
                        <a14:backgroundMark x1="68889" y1="57101" x2="68889" y2="57101"/>
                        <a14:backgroundMark x1="70667" y1="64497" x2="70667" y2="64497"/>
                        <a14:backgroundMark x1="69556" y1="61243" x2="69556" y2="61243"/>
                        <a14:backgroundMark x1="70222" y1="85503" x2="70222" y2="85503"/>
                        <a14:backgroundMark x1="82222" y1="72189" x2="82222" y2="72189"/>
                        <a14:backgroundMark x1="89556" y1="63018" x2="89556" y2="63018"/>
                        <a14:backgroundMark x1="86667" y1="90237" x2="86667" y2="90237"/>
                        <a14:backgroundMark x1="86222" y1="85799" x2="86222" y2="85799"/>
                        <a14:backgroundMark x1="36889" y1="90533" x2="36889" y2="90533"/>
                        <a14:backgroundMark x1="41333" y1="86095" x2="41333" y2="86095"/>
                        <a14:backgroundMark x1="10889" y1="66272" x2="10889" y2="66272"/>
                        <a14:backgroundMark x1="13778" y1="88757" x2="13778" y2="88757"/>
                        <a14:backgroundMark x1="36000" y1="56213" x2="36000" y2="56213"/>
                        <a14:backgroundMark x1="33778" y1="63018" x2="33778" y2="63018"/>
                        <a14:backgroundMark x1="34444" y1="53846" x2="34222" y2="53550"/>
                        <a14:backgroundMark x1="67778" y1="93195" x2="67778" y2="93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134" y="2128203"/>
            <a:ext cx="8042313" cy="4631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6266" y="34187"/>
            <a:ext cx="920476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200" dirty="0" smtClean="0">
                <a:latin typeface="Eras Bold ITC" panose="020B0907030504020204" pitchFamily="34" charset="0"/>
              </a:rPr>
              <a:t>Like to argue a point?? </a:t>
            </a:r>
            <a:r>
              <a:rPr lang="en-US" sz="3600" dirty="0" smtClean="0">
                <a:latin typeface="Eras Bold ITC" panose="020B0907030504020204" pitchFamily="34" charset="0"/>
              </a:rPr>
              <a:t>Consider  joining  </a:t>
            </a:r>
          </a:p>
          <a:p>
            <a:pPr algn="ctr"/>
            <a:r>
              <a:rPr lang="en-US" sz="4800" dirty="0" smtClean="0">
                <a:latin typeface="Eras Bold ITC" panose="020B0907030504020204" pitchFamily="34" charset="0"/>
              </a:rPr>
              <a:t>The Carlton Debate Club</a:t>
            </a:r>
            <a:endParaRPr lang="en-US" sz="4800" dirty="0">
              <a:latin typeface="Eras Bold ITC" panose="020B0907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808" y="1759217"/>
            <a:ext cx="75344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Tuesdays</a:t>
            </a:r>
          </a:p>
          <a:p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Lunch time</a:t>
            </a:r>
          </a:p>
          <a:p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Mr. </a:t>
            </a:r>
            <a:r>
              <a:rPr lang="en-US" sz="48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Fahie’s</a:t>
            </a:r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- Room B109</a:t>
            </a:r>
          </a:p>
          <a:p>
            <a:endParaRPr lang="en-US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634" y="4252553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ras Bold ITC" panose="020B0907030504020204" pitchFamily="34" charset="0"/>
              </a:rPr>
              <a:t>*No previous debate</a:t>
            </a:r>
          </a:p>
          <a:p>
            <a:r>
              <a:rPr lang="en-US" sz="2400" dirty="0" smtClean="0">
                <a:latin typeface="Eras Bold ITC" panose="020B0907030504020204" pitchFamily="34" charset="0"/>
              </a:rPr>
              <a:t> experience required</a:t>
            </a:r>
            <a:endParaRPr lang="en-US" sz="2400" dirty="0">
              <a:latin typeface="Eras Bold ITC" panose="020B0907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0703" y="685800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Sept. 28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05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 rot="1034705">
            <a:off x="6164619" y="3469436"/>
            <a:ext cx="5002247" cy="2648544"/>
          </a:xfrm>
          <a:prstGeom prst="irregularSeal1">
            <a:avLst/>
          </a:prstGeom>
          <a:solidFill>
            <a:srgbClr val="FFFF00"/>
          </a:solidFill>
          <a:ln>
            <a:solidFill>
              <a:srgbClr val="E41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E41A7F"/>
                </a:solidFill>
              </a:rPr>
              <a:t>Note room change!</a:t>
            </a:r>
            <a:endParaRPr lang="en-US" sz="3600" b="1" dirty="0">
              <a:solidFill>
                <a:srgbClr val="E41A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74" y="1632079"/>
            <a:ext cx="74262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Tues. Sept. 18,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Commons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07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350</Words>
  <Application>Microsoft Office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Cambria</vt:lpstr>
      <vt:lpstr>Edwardian Script ITC</vt:lpstr>
      <vt:lpstr>Eras Bold ITC</vt:lpstr>
      <vt:lpstr>Franklin Gothic Demi Cond</vt:lpstr>
      <vt:lpstr>Impact</vt:lpstr>
      <vt:lpstr>Segoe UI Black</vt:lpstr>
      <vt:lpstr>Segoe UI Semibold</vt:lpstr>
      <vt:lpstr>Times New Roman</vt:lpstr>
      <vt:lpstr>Trebuchet MS</vt:lpstr>
      <vt:lpstr>Wingdings</vt:lpstr>
      <vt:lpstr>Wingdings 3</vt:lpstr>
      <vt:lpstr>Office Theme</vt:lpstr>
      <vt:lpstr>1_NewsPrint</vt:lpstr>
      <vt:lpstr>2_NewsPrint</vt:lpstr>
      <vt:lpstr>Facet</vt:lpstr>
      <vt:lpstr>2_Diseño predeterminado</vt:lpstr>
      <vt:lpstr>Adjacency</vt:lpstr>
      <vt:lpstr>PowerPoint Presentation</vt:lpstr>
      <vt:lpstr>PowerPoint Presentation</vt:lpstr>
      <vt:lpstr>PowerPoint Presentation</vt:lpstr>
      <vt:lpstr>Register Now for the U of S Open House on Sept 28th!</vt:lpstr>
      <vt:lpstr>9/10 Girls  Intersted in playing Volleyball </vt:lpstr>
      <vt:lpstr>Write With Us Every Tuesday Noon - B101</vt:lpstr>
      <vt:lpstr>PowerPoint Presentation</vt:lpstr>
      <vt:lpstr>PowerPoint Presentation</vt:lpstr>
      <vt:lpstr>Girls of Greatness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149</cp:revision>
  <dcterms:created xsi:type="dcterms:W3CDTF">2018-08-20T20:03:04Z</dcterms:created>
  <dcterms:modified xsi:type="dcterms:W3CDTF">2018-09-17T22:08:24Z</dcterms:modified>
</cp:coreProperties>
</file>