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14" r:id="rId5"/>
    <p:sldMasterId id="2147483731" r:id="rId6"/>
  </p:sldMasterIdLst>
  <p:notesMasterIdLst>
    <p:notesMasterId r:id="rId20"/>
  </p:notesMasterIdLst>
  <p:sldIdLst>
    <p:sldId id="256" r:id="rId7"/>
    <p:sldId id="299" r:id="rId8"/>
    <p:sldId id="300" r:id="rId9"/>
    <p:sldId id="291" r:id="rId10"/>
    <p:sldId id="297" r:id="rId11"/>
    <p:sldId id="279" r:id="rId12"/>
    <p:sldId id="285" r:id="rId13"/>
    <p:sldId id="298" r:id="rId14"/>
    <p:sldId id="283" r:id="rId15"/>
    <p:sldId id="286" r:id="rId16"/>
    <p:sldId id="277" r:id="rId17"/>
    <p:sldId id="281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9C38"/>
    <a:srgbClr val="91BE63"/>
    <a:srgbClr val="E41A7F"/>
    <a:srgbClr val="8A3F1E"/>
    <a:srgbClr val="8B6C1D"/>
    <a:srgbClr val="B08824"/>
    <a:srgbClr val="9E0042"/>
    <a:srgbClr val="6D813A"/>
    <a:srgbClr val="F078B4"/>
    <a:srgbClr val="82A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9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FF1CC-E24B-483D-B2AA-82398F1E6EA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0B15E-669A-4EC6-82B0-8FE67CE3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874B-FE22-41A0-8249-45C690F07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56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DF9-F9D6-4B33-A630-62CB8946508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4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DF9-F9D6-4B33-A630-62CB8946508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4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DF9-F9D6-4B33-A630-62CB8946508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11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32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40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7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53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92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89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60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4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1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DF9-F9D6-4B33-A630-62CB8946508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43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0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22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48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7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83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1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42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34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90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07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22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8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DF9-F9D6-4B33-A630-62CB8946508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12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40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65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78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45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40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58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95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493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38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2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DF9-F9D6-4B33-A630-62CB8946508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12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768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46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93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28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523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365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79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1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549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2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DF9-F9D6-4B33-A630-62CB8946508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80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57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07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32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472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677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30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26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430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042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DF9-F9D6-4B33-A630-62CB8946508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576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723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605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423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42273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881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728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461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E72D7-195F-486F-ACB0-E3C3A2BC5AD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88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15B62-7549-4821-AD3A-01C7797F9B6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752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6EAC4-86FC-4B62-8732-8E9488DCCFF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9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DF9-F9D6-4B33-A630-62CB8946508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836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5AEFE-E209-43DA-B0E9-71B04E86359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941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026AE-B97C-4EAB-BBB8-3B7AEF59B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348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81C1D-6863-4A25-8836-A0E6A136213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085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91EC3-24C1-47A4-B7E9-001BBE0B8F7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248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285F9-4C92-4C93-AECA-2E1C1C9810B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075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DB11E-C7B1-4ACA-AD03-3110EE155D8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018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B3C61-A6D4-4078-96D0-ED377C0EB91B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411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3D8F-8D78-4009-9E7F-D13E9C08088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3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DF9-F9D6-4B33-A630-62CB8946508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4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DF9-F9D6-4B33-A630-62CB8946508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89DF9-F9D6-4B33-A630-62CB8946508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1FDDF-A5A8-4648-A5E3-BD901A38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0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5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7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1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2018-09-13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5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37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2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A9D1F8-36F5-4454-961E-1D293BED19BC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9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492" y="1064644"/>
            <a:ext cx="10345003" cy="4790245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Welcome  </a:t>
            </a:r>
            <a:br>
              <a:rPr lang="en-US" dirty="0" smtClean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2018-19 </a:t>
            </a:r>
            <a:br>
              <a:rPr lang="en-US" dirty="0" smtClean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Carlton </a:t>
            </a:r>
            <a:br>
              <a:rPr lang="en-US" dirty="0" smtClean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School Year!</a:t>
            </a:r>
            <a:endParaRPr lang="en-US" dirty="0"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4222" y1="43556" x2="21778" y2="16444"/>
                        <a14:foregroundMark x1="15111" y1="52444" x2="22222" y2="78667"/>
                        <a14:foregroundMark x1="70667" y1="92444" x2="87111" y2="84889"/>
                        <a14:foregroundMark x1="34667" y1="50667" x2="35111" y2="50667"/>
                        <a14:foregroundMark x1="79111" y1="66667" x2="79111" y2="66667"/>
                        <a14:foregroundMark x1="65778" y1="62222" x2="65778" y2="62222"/>
                        <a14:foregroundMark x1="64889" y1="31556" x2="64889" y2="31556"/>
                        <a14:foregroundMark x1="70222" y1="29778" x2="70222" y2="29778"/>
                        <a14:foregroundMark x1="80444" y1="37778" x2="80444" y2="37778"/>
                        <a14:foregroundMark x1="68444" y1="62222" x2="68444" y2="62222"/>
                        <a14:foregroundMark x1="64444" y1="85778" x2="64444" y2="85778"/>
                        <a14:foregroundMark x1="56444" y1="91556" x2="56444" y2="91556"/>
                        <a14:foregroundMark x1="60000" y1="90222" x2="60000" y2="90222"/>
                        <a14:foregroundMark x1="65778" y1="87556" x2="65778" y2="87556"/>
                        <a14:foregroundMark x1="68444" y1="88889" x2="68444" y2="88889"/>
                        <a14:backgroundMark x1="54667" y1="36000" x2="54667" y2="36000"/>
                        <a14:backgroundMark x1="54667" y1="39556" x2="54667" y2="39556"/>
                        <a14:backgroundMark x1="55556" y1="43111" x2="55556" y2="43111"/>
                        <a14:backgroundMark x1="45333" y1="39111" x2="45333" y2="39111"/>
                        <a14:backgroundMark x1="42222" y1="42222" x2="42222" y2="42222"/>
                        <a14:backgroundMark x1="44000" y1="45333" x2="44000" y2="45333"/>
                        <a14:backgroundMark x1="46222" y1="45778" x2="46222" y2="45778"/>
                        <a14:backgroundMark x1="41333" y1="63556" x2="41333" y2="63556"/>
                        <a14:backgroundMark x1="32889" y1="61333" x2="32889" y2="61333"/>
                        <a14:backgroundMark x1="32000" y1="58667" x2="32000" y2="58667"/>
                        <a14:backgroundMark x1="69333" y1="32000" x2="69333" y2="32000"/>
                        <a14:backgroundMark x1="67111" y1="58667" x2="67111" y2="58667"/>
                        <a14:backgroundMark x1="64889" y1="59111" x2="64889" y2="59111"/>
                        <a14:backgroundMark x1="72000" y1="34667" x2="72000" y2="34667"/>
                        <a14:backgroundMark x1="65778" y1="60444" x2="65778" y2="60444"/>
                        <a14:backgroundMark x1="66667" y1="62222" x2="66667" y2="62222"/>
                        <a14:backgroundMark x1="69778" y1="30222" x2="69778" y2="30222"/>
                        <a14:backgroundMark x1="64000" y1="30667" x2="64000" y2="30667"/>
                        <a14:backgroundMark x1="67556" y1="63556" x2="67556" y2="63556"/>
                        <a14:backgroundMark x1="65778" y1="62222" x2="65778" y2="62222"/>
                        <a14:backgroundMark x1="27556" y1="72000" x2="27556" y2="72000"/>
                        <a14:backgroundMark x1="21333" y1="16000" x2="21333" y2="16000"/>
                        <a14:backgroundMark x1="29778" y1="39556" x2="29778" y2="39556"/>
                        <a14:backgroundMark x1="58222" y1="91111" x2="58222" y2="91111"/>
                        <a14:backgroundMark x1="67111" y1="89778" x2="67111" y2="89778"/>
                        <a14:backgroundMark x1="67556" y1="89333" x2="67556" y2="89333"/>
                        <a14:backgroundMark x1="66667" y1="88000" x2="66667" y2="88000"/>
                        <a14:backgroundMark x1="59111" y1="89778" x2="59111" y2="89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9181" y="314018"/>
            <a:ext cx="3575594" cy="35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31504" y="1146304"/>
            <a:ext cx="6229208" cy="485775"/>
          </a:xfrm>
        </p:spPr>
        <p:txBody>
          <a:bodyPr/>
          <a:lstStyle/>
          <a:p>
            <a:pPr algn="l"/>
            <a:r>
              <a:rPr lang="es-UY" altLang="en-US" sz="8000" b="1" dirty="0">
                <a:solidFill>
                  <a:srgbClr val="660033"/>
                </a:solidFill>
                <a:latin typeface="Edwardian Script ITC" panose="030303020407070D0804" pitchFamily="66" charset="0"/>
              </a:rPr>
              <a:t>Girls of Greatness</a:t>
            </a:r>
            <a:endParaRPr lang="es-ES" altLang="en-US" sz="8000" b="1" dirty="0">
              <a:solidFill>
                <a:srgbClr val="660033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2801542" y="1863330"/>
            <a:ext cx="367307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476672"/>
            <a:ext cx="7134207" cy="1604418"/>
          </a:xfrm>
          <a:prstGeom prst="rect">
            <a:avLst/>
          </a:prstGeom>
        </p:spPr>
      </p:pic>
      <p:sp>
        <p:nvSpPr>
          <p:cNvPr id="2" name="Explosion 1 1"/>
          <p:cNvSpPr/>
          <p:nvPr/>
        </p:nvSpPr>
        <p:spPr>
          <a:xfrm rot="1034705">
            <a:off x="6164619" y="3469436"/>
            <a:ext cx="5002247" cy="2648544"/>
          </a:xfrm>
          <a:prstGeom prst="irregularSeal1">
            <a:avLst/>
          </a:prstGeom>
          <a:solidFill>
            <a:srgbClr val="FFFF00"/>
          </a:solidFill>
          <a:ln>
            <a:solidFill>
              <a:srgbClr val="E41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E41A7F"/>
                </a:solidFill>
              </a:rPr>
              <a:t>Note room change!</a:t>
            </a:r>
            <a:endParaRPr lang="en-US" sz="3600" b="1" dirty="0">
              <a:solidFill>
                <a:srgbClr val="E41A7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474" y="1632079"/>
            <a:ext cx="74262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Tues. Sept. 18,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Period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Commons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 to Grades 9-12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907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946" y="1897039"/>
            <a:ext cx="6227928" cy="4026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2764" y="30025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4274" y="-136645"/>
            <a:ext cx="13443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Do you like to sing?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364" y="1433015"/>
            <a:ext cx="580029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       Consider </a:t>
            </a:r>
          </a:p>
          <a:p>
            <a:r>
              <a:rPr lang="en-US" sz="5400" b="1" dirty="0" smtClean="0">
                <a:solidFill>
                  <a:schemeClr val="bg1"/>
                </a:solidFill>
              </a:rPr>
              <a:t>  Carlton Choir</a:t>
            </a:r>
          </a:p>
          <a:p>
            <a:r>
              <a:rPr lang="en-US" sz="5400" dirty="0" smtClean="0">
                <a:solidFill>
                  <a:schemeClr val="bg1"/>
                </a:solidFill>
              </a:rPr>
              <a:t>T</a:t>
            </a:r>
            <a:r>
              <a:rPr lang="en-US" sz="4000" dirty="0" smtClean="0">
                <a:solidFill>
                  <a:schemeClr val="bg1"/>
                </a:solidFill>
              </a:rPr>
              <a:t>ake as a club activity or as a credit. 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E</a:t>
            </a:r>
            <a:r>
              <a:rPr lang="en-US" sz="4000" dirty="0" smtClean="0">
                <a:solidFill>
                  <a:schemeClr val="bg1"/>
                </a:solidFill>
              </a:rPr>
              <a:t>veryone is welcome.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S</a:t>
            </a:r>
            <a:r>
              <a:rPr lang="en-US" sz="4000" dirty="0" smtClean="0">
                <a:solidFill>
                  <a:schemeClr val="bg1"/>
                </a:solidFill>
              </a:rPr>
              <a:t>ign up in Room Y100/ Music room ASAP.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57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6062" t="14464" r="8156"/>
          <a:stretch/>
        </p:blipFill>
        <p:spPr>
          <a:xfrm>
            <a:off x="7014950" y="2669714"/>
            <a:ext cx="5063320" cy="4085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84" y="537991"/>
            <a:ext cx="947092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Volleyball  Officials Needed</a:t>
            </a:r>
          </a:p>
          <a:p>
            <a:r>
              <a:rPr lang="en-US" sz="4800" dirty="0" smtClean="0">
                <a:latin typeface="Arial Black" panose="020B0A04020102020204" pitchFamily="34" charset="0"/>
              </a:rPr>
              <a:t>Tues. and Wed. evenings </a:t>
            </a:r>
          </a:p>
          <a:p>
            <a:r>
              <a:rPr lang="en-US" sz="4800" dirty="0" smtClean="0">
                <a:latin typeface="Arial Black" panose="020B0A04020102020204" pitchFamily="34" charset="0"/>
              </a:rPr>
              <a:t>Sr. B girls &amp; Jr. girls.</a:t>
            </a:r>
          </a:p>
          <a:p>
            <a:r>
              <a:rPr lang="en-US" sz="4800" dirty="0" smtClean="0">
                <a:latin typeface="Arial Black" panose="020B0A04020102020204" pitchFamily="34" charset="0"/>
              </a:rPr>
              <a:t>If you are interested </a:t>
            </a:r>
          </a:p>
          <a:p>
            <a:r>
              <a:rPr lang="en-US" sz="4800" dirty="0" smtClean="0">
                <a:latin typeface="Arial Black" panose="020B0A04020102020204" pitchFamily="34" charset="0"/>
              </a:rPr>
              <a:t>contact Mr. Strom</a:t>
            </a:r>
          </a:p>
          <a:p>
            <a:r>
              <a:rPr lang="en-US" sz="4800" dirty="0" smtClean="0">
                <a:latin typeface="Arial Black" panose="020B0A04020102020204" pitchFamily="34" charset="0"/>
              </a:rPr>
              <a:t>PE Office.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389" y="5493047"/>
            <a:ext cx="475001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Berlin Sans FB Demi" panose="020E0802020502020306" pitchFamily="34" charset="0"/>
              </a:rPr>
              <a:t>*</a:t>
            </a:r>
            <a:r>
              <a:rPr lang="en-US" sz="3200" dirty="0" smtClean="0">
                <a:latin typeface="Berlin Sans FB Demi" panose="020E0802020502020306" pitchFamily="34" charset="0"/>
              </a:rPr>
              <a:t>Knowledge of the game</a:t>
            </a:r>
          </a:p>
          <a:p>
            <a:r>
              <a:rPr lang="en-US" sz="3200" dirty="0" smtClean="0">
                <a:latin typeface="Berlin Sans FB Demi" panose="020E0802020502020306" pitchFamily="34" charset="0"/>
              </a:rPr>
              <a:t> rules are necessary.</a:t>
            </a:r>
            <a:endParaRPr lang="en-US" sz="32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2201"/>
          <a:stretch/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41193" y="1714231"/>
            <a:ext cx="4550807" cy="5143769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38668" y="1940010"/>
            <a:ext cx="8006048" cy="3886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white"/>
              </a:buClr>
              <a:buNone/>
            </a:pPr>
            <a:r>
              <a:rPr lang="en-US" sz="9600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Please Return</a:t>
            </a:r>
            <a:r>
              <a:rPr kumimoji="0" lang="en-US" sz="9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 </a:t>
            </a:r>
          </a:p>
          <a:p>
            <a:pPr marL="0" indent="0">
              <a:buClr>
                <a:prstClr val="white"/>
              </a:buClr>
              <a:buNone/>
            </a:pPr>
            <a:r>
              <a:rPr lang="en-US" sz="6600" dirty="0">
                <a:solidFill>
                  <a:srgbClr val="C00000"/>
                </a:solidFill>
                <a:latin typeface="Berlin Sans FB Demi" panose="020E0802020502020306" pitchFamily="34" charset="0"/>
              </a:rPr>
              <a:t>-textbooks</a:t>
            </a:r>
          </a:p>
          <a:p>
            <a:pPr marL="0" indent="0">
              <a:buClr>
                <a:prstClr val="white"/>
              </a:buClr>
              <a:buNone/>
            </a:pPr>
            <a:r>
              <a:rPr lang="en-US" sz="6600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-l</a:t>
            </a: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ibrary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m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aterial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lang="en-US" sz="6600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f</a:t>
            </a:r>
            <a:r>
              <a:rPr lang="en-US" sz="6600" baseline="0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rom</a:t>
            </a:r>
            <a:r>
              <a:rPr lang="en-US" sz="6600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 last year,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as soon as possible.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351584" y="100517"/>
            <a:ext cx="11089232" cy="72007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Carlton Comprehensive </a:t>
            </a:r>
            <a:endParaRPr kumimoji="0" lang="en-US" sz="3600" b="0" i="0" u="none" strike="noStrike" kern="1200" cap="none" spc="-10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Public 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High School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</a:br>
            <a:endParaRPr kumimoji="0" lang="en-US" sz="3600" b="0" i="0" u="none" strike="noStrike" kern="1200" cap="none" spc="-1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AC956E">
                    <a:lumMod val="20000"/>
                    <a:lumOff val="80000"/>
                  </a:srgbClr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 </a:t>
            </a:r>
            <a:endParaRPr kumimoji="0" lang="en-CA" sz="3600" b="0" i="0" u="none" strike="noStrike" kern="1200" cap="none" spc="-100" normalizeH="0" baseline="0" noProof="0" dirty="0">
              <a:ln>
                <a:noFill/>
              </a:ln>
              <a:solidFill>
                <a:srgbClr val="AC956E">
                  <a:lumMod val="20000"/>
                  <a:lumOff val="80000"/>
                </a:srgbClr>
              </a:solidFill>
              <a:effectLst/>
              <a:uLnTx/>
              <a:uFillTx/>
              <a:latin typeface="Impact"/>
              <a:ea typeface="+mj-ea"/>
              <a:cs typeface="+mj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24924" y="6429893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9A30D-8299-463B-B4FE-17BCFF51514D}" type="datetime1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9/13/2018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9F9"/>
              </a:clrFrom>
              <a:clrTo>
                <a:srgbClr val="FD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63790"/>
            <a:ext cx="2592288" cy="273640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007783"/>
              </p:ext>
            </p:extLst>
          </p:nvPr>
        </p:nvGraphicFramePr>
        <p:xfrm>
          <a:off x="4367808" y="1333269"/>
          <a:ext cx="7452827" cy="539483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55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Thurs.</a:t>
                      </a:r>
                      <a:r>
                        <a:rPr lang="en-CA" sz="3200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 13</a:t>
                      </a:r>
                      <a:r>
                        <a:rPr lang="en-CA" sz="32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, 2018</a:t>
                      </a:r>
                    </a:p>
                  </a:txBody>
                  <a:tcPr marL="91477" marR="91477" marT="45711" marB="4571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3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3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10:00 – 11:05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9695">
                <a:tc>
                  <a:txBody>
                    <a:bodyPr/>
                    <a:lstStyle/>
                    <a:p>
                      <a:pPr algn="ctr"/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Wellness Break</a:t>
                      </a:r>
                    </a:p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11:05 – 11:15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3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11:20 – 12:25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3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4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1:15 – 2:15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3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5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2:20 – 3:20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9845" y="3300535"/>
            <a:ext cx="478853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0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2018 </a:t>
            </a:r>
            <a:r>
              <a:rPr kumimoji="0" lang="en-US" sz="6600" b="0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– </a:t>
            </a:r>
            <a:r>
              <a:rPr kumimoji="0" lang="en-US" sz="6600" b="0" i="0" u="none" strike="noStrike" kern="1200" cap="none" spc="-10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2019 </a:t>
            </a:r>
            <a:r>
              <a:rPr kumimoji="0" lang="en-US" sz="6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Bell </a:t>
            </a:r>
            <a:endParaRPr kumimoji="0" lang="en-US" sz="6600" b="0" i="0" u="none" strike="noStrike" kern="1200" cap="none" spc="-1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Schedule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3" y="6305483"/>
            <a:ext cx="11809312" cy="465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6944"/>
            <a:ext cx="11809311" cy="1612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545" y="-124538"/>
            <a:ext cx="9022862" cy="183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9656" y="393256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Thursday, Sept. 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51818" y="1812173"/>
          <a:ext cx="11883407" cy="49721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6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8806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Breakfast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Buttermilk Pancakes with Sausage </a:t>
                      </a: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$4.50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Lunch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Grilled Cheese Sandwich with </a:t>
                      </a:r>
                    </a:p>
                    <a:p>
                      <a:pPr algn="ctr"/>
                      <a:r>
                        <a:rPr lang="en-US" sz="3600" b="1" dirty="0" smtClean="0"/>
                        <a:t>Wedges or Soup or Salad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>
                          <a:latin typeface="+mn-lt"/>
                        </a:rPr>
                        <a:t>$6.50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algn="r"/>
                      <a:r>
                        <a:rPr lang="en-US" sz="3300" b="1" dirty="0" smtClean="0"/>
                        <a:t>Soup &amp; Salad</a:t>
                      </a:r>
                      <a:endParaRPr lang="en-CA" sz="33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 smtClean="0"/>
                        <a:t>Cream of Tomato</a:t>
                      </a:r>
                    </a:p>
                    <a:p>
                      <a:pPr algn="ctr"/>
                      <a:r>
                        <a:rPr lang="en-US" sz="3600" b="1" baseline="0" dirty="0" smtClean="0"/>
                        <a:t>Buffalo Chicken Caesar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$5.75</a:t>
                      </a:r>
                      <a:endParaRPr lang="en-CA" sz="2800" b="1" dirty="0" smtClean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996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endParaRPr lang="en-US" sz="900" b="1" dirty="0" smtClean="0"/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 smtClean="0"/>
                        <a:t>Dessert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Death by Chocolate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$2.00</a:t>
                      </a:r>
                      <a:endParaRPr lang="en-CA" sz="28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1818" y="28553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8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422" y="0"/>
            <a:ext cx="122084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3696" y="1961003"/>
            <a:ext cx="649995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Today </a:t>
            </a:r>
            <a:r>
              <a:rPr lang="en-US" sz="8000" dirty="0" err="1" smtClean="0">
                <a:latin typeface="Arial Black" panose="020B0A04020102020204" pitchFamily="34" charset="0"/>
              </a:rPr>
              <a:t>Today</a:t>
            </a:r>
            <a:r>
              <a:rPr lang="en-US" sz="4800" dirty="0" smtClean="0">
                <a:latin typeface="Arial Black" panose="020B0A04020102020204" pitchFamily="34" charset="0"/>
              </a:rPr>
              <a:t> 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4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556" y="3460046"/>
            <a:ext cx="7285969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6600" dirty="0" smtClean="0">
                <a:solidFill>
                  <a:srgbClr val="FF0000"/>
                </a:solidFill>
              </a:rPr>
              <a:t>*</a:t>
            </a:r>
            <a:r>
              <a:rPr lang="en-US" sz="6600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Today</a:t>
            </a:r>
            <a:endParaRPr lang="en-US" sz="6600" dirty="0">
              <a:solidFill>
                <a:srgbClr val="FF0000"/>
              </a:solidFill>
              <a:latin typeface="Eras Bold ITC" panose="020B0907030504020204" pitchFamily="34" charset="0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Construction Shop G106 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Bring your lunch!</a:t>
            </a:r>
          </a:p>
          <a:p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77" y="257427"/>
            <a:ext cx="7535309" cy="908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819" y="257426"/>
            <a:ext cx="3999323" cy="9083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1556" y="1581069"/>
            <a:ext cx="1124384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Do you enjoy doing outdoor activities?  </a:t>
            </a:r>
          </a:p>
          <a:p>
            <a:r>
              <a:rPr lang="en-US" sz="3600" dirty="0" smtClean="0">
                <a:latin typeface="Arial Black" panose="020B0A04020102020204" pitchFamily="34" charset="0"/>
              </a:rPr>
              <a:t>We will be enjoying the outdoors with a</a:t>
            </a:r>
          </a:p>
          <a:p>
            <a:r>
              <a:rPr lang="en-US" sz="3600" dirty="0">
                <a:latin typeface="Arial Black" panose="020B0A04020102020204" pitchFamily="34" charset="0"/>
              </a:rPr>
              <a:t>n</a:t>
            </a:r>
            <a:r>
              <a:rPr lang="en-US" sz="3600" dirty="0" smtClean="0">
                <a:latin typeface="Arial Black" panose="020B0A04020102020204" pitchFamily="34" charset="0"/>
              </a:rPr>
              <a:t>umber of activities.</a:t>
            </a:r>
          </a:p>
          <a:p>
            <a:r>
              <a:rPr lang="en-US" sz="3600" dirty="0" smtClean="0">
                <a:latin typeface="Arial Black" panose="020B0A04020102020204" pitchFamily="34" charset="0"/>
              </a:rPr>
              <a:t>Everyone welcome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0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383883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91" y="3572209"/>
            <a:ext cx="7410734" cy="3243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9298"/>
            <a:ext cx="6255676" cy="3259245"/>
          </a:xfrm>
        </p:spPr>
        <p:txBody>
          <a:bodyPr>
            <a:noAutofit/>
          </a:bodyPr>
          <a:lstStyle/>
          <a:p>
            <a:pPr algn="ctr"/>
            <a:r>
              <a:rPr lang="en-US" sz="4700" dirty="0" smtClean="0">
                <a:latin typeface="Arial Black" panose="020B0A04020102020204" pitchFamily="34" charset="0"/>
              </a:rPr>
              <a:t>Student Bus Passes are available at the  General Office for $20</a:t>
            </a:r>
            <a:endParaRPr lang="en-US" sz="4700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5400000">
            <a:off x="7265345" y="-792632"/>
            <a:ext cx="3822699" cy="5842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12316" y="4437952"/>
            <a:ext cx="39620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Passes for </a:t>
            </a:r>
            <a:r>
              <a:rPr lang="en-US" sz="2800" dirty="0">
                <a:latin typeface="Arial Black" panose="020B0A04020102020204" pitchFamily="34" charset="0"/>
              </a:rPr>
              <a:t>the </a:t>
            </a:r>
            <a:r>
              <a:rPr lang="en-US" sz="2800" dirty="0" smtClean="0">
                <a:latin typeface="Arial Black" panose="020B0A04020102020204" pitchFamily="34" charset="0"/>
              </a:rPr>
              <a:t> upcoming month   available on the 21</a:t>
            </a:r>
            <a:r>
              <a:rPr lang="en-US" sz="2800" baseline="30000" dirty="0" smtClean="0">
                <a:latin typeface="Arial Black" panose="020B0A04020102020204" pitchFamily="34" charset="0"/>
              </a:rPr>
              <a:t>st</a:t>
            </a:r>
            <a:r>
              <a:rPr lang="en-US" sz="2800" dirty="0" smtClean="0">
                <a:latin typeface="Arial Black" panose="020B0A04020102020204" pitchFamily="34" charset="0"/>
              </a:rPr>
              <a:t>. of each month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85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9465" y="1830956"/>
            <a:ext cx="6643171" cy="164630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49A1E"/>
                </a:solidFill>
              </a:rPr>
              <a:t>Register Now for the U of S Open House on Sept 28</a:t>
            </a:r>
            <a:r>
              <a:rPr lang="en-US" b="1" baseline="30000" dirty="0" smtClean="0">
                <a:solidFill>
                  <a:srgbClr val="749A1E"/>
                </a:solidFill>
              </a:rPr>
              <a:t>th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588" y="4880406"/>
            <a:ext cx="8693657" cy="1734825"/>
          </a:xfrm>
        </p:spPr>
        <p:txBody>
          <a:bodyPr>
            <a:normAutofit/>
          </a:bodyPr>
          <a:lstStyle/>
          <a:p>
            <a:pPr marL="285750" indent="-285750" algn="l">
              <a:buClr>
                <a:srgbClr val="7BA42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 is $25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 to apply is Sept 25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Pick up Permission forms and general information sheets in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Services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Limited Space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84" y="275420"/>
            <a:ext cx="3281867" cy="44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7882"/>
            <a:ext cx="12219214" cy="7395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8123" y="2641461"/>
            <a:ext cx="8792684" cy="4216539"/>
          </a:xfrm>
          <a:prstGeom prst="rect">
            <a:avLst/>
          </a:prstGeom>
          <a:solidFill>
            <a:srgbClr val="609C38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Starting - Monday Sept. 17  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Mondays and Wednesdays in Sept. 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12-30 – 1:10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B214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Bring your lunch!</a:t>
            </a:r>
          </a:p>
          <a:p>
            <a:endParaRPr 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7611"/>
          <a:stretch/>
        </p:blipFill>
        <p:spPr>
          <a:xfrm>
            <a:off x="0" y="-70391"/>
            <a:ext cx="12192000" cy="6928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96" b="99408" l="4889" r="98000">
                        <a14:foregroundMark x1="13111" y1="53846" x2="12000" y2="92899"/>
                        <a14:foregroundMark x1="28889" y1="52959" x2="32000" y2="91420"/>
                        <a14:foregroundMark x1="43556" y1="62130" x2="43111" y2="89053"/>
                        <a14:foregroundMark x1="39556" y1="40828" x2="34222" y2="94083"/>
                        <a14:foregroundMark x1="73333" y1="53550" x2="72667" y2="63609"/>
                        <a14:foregroundMark x1="85333" y1="56509" x2="88667" y2="92308"/>
                        <a14:foregroundMark x1="76222" y1="68343" x2="81111" y2="65976"/>
                        <a14:foregroundMark x1="88667" y1="56213" x2="91333" y2="63314"/>
                        <a14:foregroundMark x1="87778" y1="55030" x2="87778" y2="55030"/>
                        <a14:foregroundMark x1="54889" y1="68639" x2="58444" y2="72189"/>
                        <a14:foregroundMark x1="22222" y1="77219" x2="27556" y2="72189"/>
                        <a14:foregroundMark x1="17111" y1="68343" x2="19556" y2="69231"/>
                        <a14:foregroundMark x1="21111" y1="76036" x2="21111" y2="76036"/>
                        <a14:foregroundMark x1="19111" y1="78994" x2="19111" y2="79290"/>
                        <a14:foregroundMark x1="9556" y1="65976" x2="9556" y2="65976"/>
                        <a14:foregroundMark x1="54222" y1="67160" x2="54222" y2="67160"/>
                        <a14:foregroundMark x1="33556" y1="53846" x2="33556" y2="53846"/>
                        <a14:backgroundMark x1="56667" y1="67456" x2="56667" y2="67456"/>
                        <a14:backgroundMark x1="68889" y1="57101" x2="68889" y2="57101"/>
                        <a14:backgroundMark x1="70667" y1="64497" x2="70667" y2="64497"/>
                        <a14:backgroundMark x1="69556" y1="61243" x2="69556" y2="61243"/>
                        <a14:backgroundMark x1="70222" y1="85503" x2="70222" y2="85503"/>
                        <a14:backgroundMark x1="82222" y1="72189" x2="82222" y2="72189"/>
                        <a14:backgroundMark x1="89556" y1="63018" x2="89556" y2="63018"/>
                        <a14:backgroundMark x1="86667" y1="90237" x2="86667" y2="90237"/>
                        <a14:backgroundMark x1="86222" y1="85799" x2="86222" y2="85799"/>
                        <a14:backgroundMark x1="36889" y1="90533" x2="36889" y2="90533"/>
                        <a14:backgroundMark x1="41333" y1="86095" x2="41333" y2="86095"/>
                        <a14:backgroundMark x1="10889" y1="66272" x2="10889" y2="66272"/>
                        <a14:backgroundMark x1="13778" y1="88757" x2="13778" y2="88757"/>
                        <a14:backgroundMark x1="36000" y1="56213" x2="36000" y2="56213"/>
                        <a14:backgroundMark x1="33778" y1="63018" x2="33778" y2="63018"/>
                        <a14:backgroundMark x1="34444" y1="53846" x2="34222" y2="53550"/>
                        <a14:backgroundMark x1="67778" y1="93195" x2="67778" y2="931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134" y="2128203"/>
            <a:ext cx="8042313" cy="46314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6266" y="34187"/>
            <a:ext cx="920476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3200" dirty="0" smtClean="0">
                <a:latin typeface="Eras Bold ITC" panose="020B0907030504020204" pitchFamily="34" charset="0"/>
              </a:rPr>
              <a:t>Like to argue a point?? </a:t>
            </a:r>
            <a:r>
              <a:rPr lang="en-US" sz="3600" dirty="0" smtClean="0">
                <a:latin typeface="Eras Bold ITC" panose="020B0907030504020204" pitchFamily="34" charset="0"/>
              </a:rPr>
              <a:t>Consider  joining  </a:t>
            </a:r>
          </a:p>
          <a:p>
            <a:pPr algn="ctr"/>
            <a:r>
              <a:rPr lang="en-US" sz="4800" dirty="0" smtClean="0">
                <a:latin typeface="Eras Bold ITC" panose="020B0907030504020204" pitchFamily="34" charset="0"/>
              </a:rPr>
              <a:t>The Carlton Debate Club</a:t>
            </a:r>
            <a:endParaRPr lang="en-US" sz="4800" dirty="0">
              <a:latin typeface="Eras Bold ITC" panose="020B0907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6808" y="1759217"/>
            <a:ext cx="75344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Tuesdays</a:t>
            </a:r>
          </a:p>
          <a:p>
            <a:r>
              <a:rPr lang="en-US" sz="48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Lunch time</a:t>
            </a:r>
          </a:p>
          <a:p>
            <a:r>
              <a:rPr lang="en-US" sz="48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Mr. </a:t>
            </a:r>
            <a:r>
              <a:rPr lang="en-US" sz="4800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Fahie’s</a:t>
            </a:r>
            <a:r>
              <a:rPr lang="en-US" sz="48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- Room B109</a:t>
            </a:r>
          </a:p>
          <a:p>
            <a:endParaRPr lang="en-US" sz="3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1634" y="4252553"/>
            <a:ext cx="3397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Eras Bold ITC" panose="020B0907030504020204" pitchFamily="34" charset="0"/>
              </a:rPr>
              <a:t>*No previous debate</a:t>
            </a:r>
          </a:p>
          <a:p>
            <a:r>
              <a:rPr lang="en-US" sz="2400" dirty="0" smtClean="0">
                <a:latin typeface="Eras Bold ITC" panose="020B0907030504020204" pitchFamily="34" charset="0"/>
              </a:rPr>
              <a:t> experience required</a:t>
            </a:r>
            <a:endParaRPr lang="en-US" sz="24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</TotalTime>
  <Words>334</Words>
  <Application>Microsoft Office PowerPoint</Application>
  <PresentationFormat>Widescreen</PresentationFormat>
  <Paragraphs>96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6" baseType="lpstr">
      <vt:lpstr>Arial</vt:lpstr>
      <vt:lpstr>Arial Black</vt:lpstr>
      <vt:lpstr>Arial Rounded MT Bold</vt:lpstr>
      <vt:lpstr>Berlin Sans FB Demi</vt:lpstr>
      <vt:lpstr>Calibri</vt:lpstr>
      <vt:lpstr>Calibri Light</vt:lpstr>
      <vt:lpstr>Cooper Black</vt:lpstr>
      <vt:lpstr>Edwardian Script ITC</vt:lpstr>
      <vt:lpstr>Eras Bold ITC</vt:lpstr>
      <vt:lpstr>Franklin Gothic Demi Cond</vt:lpstr>
      <vt:lpstr>Impact</vt:lpstr>
      <vt:lpstr>Segoe UI Black</vt:lpstr>
      <vt:lpstr>Segoe UI Semibold</vt:lpstr>
      <vt:lpstr>Times New Roman</vt:lpstr>
      <vt:lpstr>Trebuchet MS</vt:lpstr>
      <vt:lpstr>Wingdings</vt:lpstr>
      <vt:lpstr>Wingdings 3</vt:lpstr>
      <vt:lpstr>Office Theme</vt:lpstr>
      <vt:lpstr>1_NewsPrint</vt:lpstr>
      <vt:lpstr>2_NewsPrint</vt:lpstr>
      <vt:lpstr>Celestial</vt:lpstr>
      <vt:lpstr>Facet</vt:lpstr>
      <vt:lpstr>2_Diseño predeterminado</vt:lpstr>
      <vt:lpstr>Welcome   2018-19  Carlton  School Year!</vt:lpstr>
      <vt:lpstr>PowerPoint Presentation</vt:lpstr>
      <vt:lpstr>PowerPoint Presentation</vt:lpstr>
      <vt:lpstr>PowerPoint Presentation</vt:lpstr>
      <vt:lpstr>PowerPoint Presentation</vt:lpstr>
      <vt:lpstr>Student Bus Passes are available at the  General Office for $20</vt:lpstr>
      <vt:lpstr>Register Now for the U of S Open House on Sept 28th!</vt:lpstr>
      <vt:lpstr>PowerPoint Presentation</vt:lpstr>
      <vt:lpstr>PowerPoint Presentation</vt:lpstr>
      <vt:lpstr>Girls of Greatness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Palawaga, Rita</cp:lastModifiedBy>
  <cp:revision>122</cp:revision>
  <dcterms:created xsi:type="dcterms:W3CDTF">2018-08-20T20:03:04Z</dcterms:created>
  <dcterms:modified xsi:type="dcterms:W3CDTF">2018-09-13T18:37:47Z</dcterms:modified>
</cp:coreProperties>
</file>