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219" r:id="rId1"/>
    <p:sldMasterId id="2147485231" r:id="rId2"/>
    <p:sldMasterId id="2147485857" r:id="rId3"/>
    <p:sldMasterId id="2147486017" r:id="rId4"/>
    <p:sldMasterId id="2147486053" r:id="rId5"/>
    <p:sldMasterId id="2147486065" r:id="rId6"/>
    <p:sldMasterId id="2147486089" r:id="rId7"/>
    <p:sldMasterId id="2147486113" r:id="rId8"/>
    <p:sldMasterId id="2147486131" r:id="rId9"/>
  </p:sldMasterIdLst>
  <p:notesMasterIdLst>
    <p:notesMasterId r:id="rId20"/>
  </p:notesMasterIdLst>
  <p:sldIdLst>
    <p:sldId id="963" r:id="rId10"/>
    <p:sldId id="965" r:id="rId11"/>
    <p:sldId id="958" r:id="rId12"/>
    <p:sldId id="949" r:id="rId13"/>
    <p:sldId id="957" r:id="rId14"/>
    <p:sldId id="956" r:id="rId15"/>
    <p:sldId id="953" r:id="rId16"/>
    <p:sldId id="892" r:id="rId17"/>
    <p:sldId id="954" r:id="rId18"/>
    <p:sldId id="9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2A75D9C-71E6-40CD-A92D-6CD7E3C1C494}">
          <p14:sldIdLst>
            <p14:sldId id="963"/>
            <p14:sldId id="965"/>
            <p14:sldId id="958"/>
            <p14:sldId id="949"/>
            <p14:sldId id="957"/>
            <p14:sldId id="956"/>
            <p14:sldId id="953"/>
            <p14:sldId id="892"/>
            <p14:sldId id="954"/>
            <p14:sldId id="9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elle DAmou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3752"/>
    <a:srgbClr val="F09397"/>
    <a:srgbClr val="ED7E80"/>
    <a:srgbClr val="E6CF90"/>
    <a:srgbClr val="93A2A6"/>
    <a:srgbClr val="93A1AC"/>
    <a:srgbClr val="0737A1"/>
    <a:srgbClr val="00FF00"/>
    <a:srgbClr val="72AF2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8" autoAdjust="0"/>
    <p:restoredTop sz="94660"/>
  </p:normalViewPr>
  <p:slideViewPr>
    <p:cSldViewPr>
      <p:cViewPr varScale="1">
        <p:scale>
          <a:sx n="87" d="100"/>
          <a:sy n="87" d="100"/>
        </p:scale>
        <p:origin x="150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7EAFE-4CDB-4141-BD93-2A098D8620EA}" type="datetimeFigureOut">
              <a:rPr lang="en-CA" smtClean="0"/>
              <a:t>2018-06-07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8874B-FE22-41A0-8249-45C690F079C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723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8874B-FE22-41A0-8249-45C690F079C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322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3602567" y="2130432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67CAE41-AC02-4212-B5DC-D72801E371D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46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9202D-68D5-4ED1-B25A-1FF7B04C5D6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8032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2900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060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3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39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36526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27103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56486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8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96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8700" y="274645"/>
            <a:ext cx="2108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91987" y="274645"/>
            <a:ext cx="6123516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1FF0C-29CB-42AC-8800-C5E41D57A6D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588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3602567" y="2130432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DEA11F1-A0A8-4236-B707-8FA1FBAE28E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033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9A0854-E25F-4EBD-9458-F060AD84328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07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07237-48B1-42FF-9713-00C9DF8D0A3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821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1984" y="1600206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9987" y="1600206"/>
            <a:ext cx="4116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6F85D4-C45F-411C-B749-769D6C64464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606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540A76-7B9E-4EFE-915F-1272FB34604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569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A931D5-7DB5-40DB-8BFE-5B6533328D6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019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9DE48D-F54E-4E39-8FD7-B14993DDCAF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597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057D2E-4939-4CB9-BDF8-B3C852F797C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32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4B5C50-6AE2-464E-842D-7030CA734F3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94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CAB23-18A4-4FFD-83C8-250DBE11184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11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3594C2-4CF5-4467-B7F2-FBE3C7E6D32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25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8700" y="274645"/>
            <a:ext cx="2108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91987" y="274645"/>
            <a:ext cx="6123516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4D3CE9-ACDC-41E9-8DBC-1375F116EDF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113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0D1B143-0C14-4C2D-9BC0-F996544B9F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17714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7ECD4-C018-40EB-8C55-D89FAEB2E1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9129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7FF182-7509-4518-8AC5-BBFE2AE643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1296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7930E-3716-4E21-A226-266B9D1D3A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0041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644BF9-B1CE-43EF-B7D6-C555379CEE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7842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0D65E8-2B77-48C8-A1FA-C6A82D1AB0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45424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B540F5-1321-49BE-BF01-9F8F6804CD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1132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3E5A95-143A-4D3B-8B89-6A03EE71732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295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376799-D99A-4D88-AC7B-CDE3004A21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8872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743C16-FD7E-4F23-9675-13169A4023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1212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3CCEE-96A0-41C7-9F92-32B6AEE469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97451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A0C074-295B-4AB5-B290-9CEC3FF3FF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355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0753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106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501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5038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4017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924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1984" y="1600206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9987" y="1600206"/>
            <a:ext cx="4116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7E8D2-C019-4DE6-AF26-2DCEDCD8451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3743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8054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4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5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5872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0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091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61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7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799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 descr="Stack of books"/>
          <p:cNvGrpSpPr/>
          <p:nvPr userDrawn="1"/>
        </p:nvGrpSpPr>
        <p:grpSpPr>
          <a:xfrm>
            <a:off x="0" y="0"/>
            <a:ext cx="12193747" cy="6858000"/>
            <a:chOff x="0" y="0"/>
            <a:chExt cx="12190572" cy="6858000"/>
          </a:xfrm>
        </p:grpSpPr>
        <p:sp>
          <p:nvSpPr>
            <p:cNvPr id="13" name="Rectangle 12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 sz="180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0" y="0"/>
              <a:ext cx="4726044" cy="6858000"/>
              <a:chOff x="0" y="0"/>
              <a:chExt cx="4726044" cy="6858000"/>
            </a:xfrm>
          </p:grpSpPr>
          <p:pic>
            <p:nvPicPr>
              <p:cNvPr id="9" name="Picture 8" descr="Stack of books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91594" cy="685800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4588884" y="0"/>
                <a:ext cx="137160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80617" y="1498602"/>
            <a:ext cx="7010400" cy="329882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80617" y="4927600"/>
            <a:ext cx="7010400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3C847-D284-421D-B330-2D43513B0F9C}" type="datetime1">
              <a:rPr lang="en-US" smtClean="0"/>
              <a:t>6/7/2018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52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85147-19A6-4970-A04E-ED9B1D83C0F1}" type="datetime1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7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620" y="0"/>
            <a:ext cx="12192127" cy="6858000"/>
            <a:chOff x="1620" y="0"/>
            <a:chExt cx="12188952" cy="6858000"/>
          </a:xfrm>
        </p:grpSpPr>
        <p:sp>
          <p:nvSpPr>
            <p:cNvPr id="4" name="Rectangle 3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 sz="180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818" y="0"/>
              <a:ext cx="4591594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7481252" y="0"/>
              <a:ext cx="13716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>
                <a:solidFill>
                  <a:schemeClr val="tx2"/>
                </a:solidFill>
              </a:endParaRPr>
            </a:p>
          </p:txBody>
        </p:sp>
      </p:grpSp>
      <p:pic>
        <p:nvPicPr>
          <p:cNvPr id="5" name="Picture 4" descr="Stack of book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797" y="0"/>
            <a:ext cx="459279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37211" y="1498602"/>
            <a:ext cx="7010400" cy="329882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37211" y="4927600"/>
            <a:ext cx="7010400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41008-E89D-49CD-9BF4-E6F3FE09F7AC}" type="datetime1">
              <a:rPr lang="en-US" smtClean="0"/>
              <a:t>6/7/2018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529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701800"/>
            <a:ext cx="4978400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701800"/>
            <a:ext cx="4978400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199F-4583-41EB-929F-5865E95EECAA}" type="datetime1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8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665" y="1608836"/>
            <a:ext cx="4974336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7600" y="2209800"/>
            <a:ext cx="4978400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3264" y="1608836"/>
            <a:ext cx="4974336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9200" y="2209800"/>
            <a:ext cx="4978400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52EB-356C-4482-B27C-7C8E08F5D88F}" type="datetime1">
              <a:rPr lang="en-US" smtClean="0"/>
              <a:t>6/7/2018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859C4B-CE57-460A-B96C-FBDC6107DBD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3006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0895E-43C3-4560-B59A-90049317E860}" type="datetime1">
              <a:rPr lang="en-US" smtClean="0"/>
              <a:t>6/7/2018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7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78C32-B81D-4A68-A851-5185C690F024}" type="datetime1">
              <a:rPr lang="en-US" smtClean="0"/>
              <a:t>6/7/2018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7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62400" y="0"/>
            <a:ext cx="79248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731" y="1701800"/>
            <a:ext cx="3352800" cy="2844800"/>
          </a:xfrm>
        </p:spPr>
        <p:txBody>
          <a:bodyPr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0401" y="482600"/>
            <a:ext cx="6807200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5731" y="4648200"/>
            <a:ext cx="3352800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5D79-EF31-4E8F-A1BE-AF31805C2859}" type="datetime1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8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801" y="0"/>
            <a:ext cx="80264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1" y="4800600"/>
            <a:ext cx="7315200" cy="762000"/>
          </a:xfrm>
        </p:spPr>
        <p:txBody>
          <a:bodyPr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2438401" y="279402"/>
            <a:ext cx="7315200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1" y="5562600"/>
            <a:ext cx="73152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BA3B-941F-4778-A0CB-865223FDAE69}" type="datetime1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7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87518-40ED-4895-8580-DE2A722FC423}" type="datetime1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9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5200" y="274639"/>
            <a:ext cx="1422400" cy="58975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274639"/>
            <a:ext cx="8534401" cy="589756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9F34-BDBC-4273-B9BC-22458F940BE7}" type="datetime1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1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ABDF55D-A3FD-4B97-B4A0-6CB76547167A}" type="datetimeFigureOut">
              <a:rPr lang="en-CA" smtClean="0"/>
              <a:t>2018-06-07</a:t>
            </a:fld>
            <a:endParaRPr lang="en-C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C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70637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F55D-A3FD-4B97-B4A0-6CB76547167A}" type="datetimeFigureOut">
              <a:rPr lang="en-CA" smtClean="0"/>
              <a:t>2018-06-07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569231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F55D-A3FD-4B97-B4A0-6CB76547167A}" type="datetimeFigureOut">
              <a:rPr lang="en-CA" smtClean="0"/>
              <a:t>2018-06-07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881311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F55D-A3FD-4B97-B4A0-6CB76547167A}" type="datetimeFigureOut">
              <a:rPr lang="en-CA" smtClean="0"/>
              <a:t>2018-06-07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17648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B88A41-DDDF-4C43-AC09-49EF78D8215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7610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F55D-A3FD-4B97-B4A0-6CB76547167A}" type="datetimeFigureOut">
              <a:rPr lang="en-CA" smtClean="0"/>
              <a:t>2018-06-07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3490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F55D-A3FD-4B97-B4A0-6CB76547167A}" type="datetimeFigureOut">
              <a:rPr lang="en-CA" smtClean="0"/>
              <a:t>2018-06-07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46275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F55D-A3FD-4B97-B4A0-6CB76547167A}" type="datetimeFigureOut">
              <a:rPr lang="en-CA" smtClean="0"/>
              <a:t>2018-06-07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12035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5ABDF55D-A3FD-4B97-B4A0-6CB76547167A}" type="datetimeFigureOut">
              <a:rPr lang="en-CA" smtClean="0"/>
              <a:t>2018-06-07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6987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ABDF55D-A3FD-4B97-B4A0-6CB76547167A}" type="datetimeFigureOut">
              <a:rPr lang="en-CA" smtClean="0"/>
              <a:t>2018-06-07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790021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F55D-A3FD-4B97-B4A0-6CB76547167A}" type="datetimeFigureOut">
              <a:rPr lang="en-CA" smtClean="0"/>
              <a:t>2018-06-07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46626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F55D-A3FD-4B97-B4A0-6CB76547167A}" type="datetimeFigureOut">
              <a:rPr lang="en-CA" smtClean="0"/>
              <a:t>2018-06-07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88338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2903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4063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58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2155D9-C853-4F93-91EA-1279FF15B1E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568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8140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6759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231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659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5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6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0365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1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3206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251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8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333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00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294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0F83F8-6248-4ABB-B72C-ABA86059310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257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1769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8905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1182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099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7116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2312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8167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9792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0785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263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97D3A-FCF7-47EC-927B-0645C27FFF0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108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9709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7061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1684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0521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0695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5885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0908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263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0193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6112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9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7" y="1600206"/>
            <a:ext cx="84349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20E5AB-8710-4C86-8F9A-85978888B0A8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7417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220" r:id="rId1"/>
    <p:sldLayoutId id="2147485221" r:id="rId2"/>
    <p:sldLayoutId id="2147485222" r:id="rId3"/>
    <p:sldLayoutId id="2147485223" r:id="rId4"/>
    <p:sldLayoutId id="2147485224" r:id="rId5"/>
    <p:sldLayoutId id="2147485225" r:id="rId6"/>
    <p:sldLayoutId id="2147485226" r:id="rId7"/>
    <p:sldLayoutId id="2147485227" r:id="rId8"/>
    <p:sldLayoutId id="2147485228" r:id="rId9"/>
    <p:sldLayoutId id="2147485229" r:id="rId10"/>
    <p:sldLayoutId id="214748523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7" y="1600206"/>
            <a:ext cx="84349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E4219A-AC6A-4AB6-AAF5-E143337C2703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71779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232" r:id="rId1"/>
    <p:sldLayoutId id="2147485233" r:id="rId2"/>
    <p:sldLayoutId id="2147485234" r:id="rId3"/>
    <p:sldLayoutId id="2147485235" r:id="rId4"/>
    <p:sldLayoutId id="2147485236" r:id="rId5"/>
    <p:sldLayoutId id="2147485237" r:id="rId6"/>
    <p:sldLayoutId id="2147485238" r:id="rId7"/>
    <p:sldLayoutId id="2147485239" r:id="rId8"/>
    <p:sldLayoutId id="2147485240" r:id="rId9"/>
    <p:sldLayoutId id="2147485241" r:id="rId10"/>
    <p:sldLayoutId id="2147485242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368CA55-B107-4545-A5DE-5C39E130A2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1741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858" r:id="rId1"/>
    <p:sldLayoutId id="2147485859" r:id="rId2"/>
    <p:sldLayoutId id="2147485860" r:id="rId3"/>
    <p:sldLayoutId id="2147485861" r:id="rId4"/>
    <p:sldLayoutId id="2147485862" r:id="rId5"/>
    <p:sldLayoutId id="2147485863" r:id="rId6"/>
    <p:sldLayoutId id="2147485864" r:id="rId7"/>
    <p:sldLayoutId id="2147485865" r:id="rId8"/>
    <p:sldLayoutId id="2147485866" r:id="rId9"/>
    <p:sldLayoutId id="2147485867" r:id="rId10"/>
    <p:sldLayoutId id="2147485868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5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7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17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18" r:id="rId1"/>
    <p:sldLayoutId id="2147486019" r:id="rId2"/>
    <p:sldLayoutId id="2147486020" r:id="rId3"/>
    <p:sldLayoutId id="2147486021" r:id="rId4"/>
    <p:sldLayoutId id="2147486022" r:id="rId5"/>
    <p:sldLayoutId id="2147486023" r:id="rId6"/>
    <p:sldLayoutId id="2147486024" r:id="rId7"/>
    <p:sldLayoutId id="2147486025" r:id="rId8"/>
    <p:sldLayoutId id="2147486026" r:id="rId9"/>
    <p:sldLayoutId id="2147486027" r:id="rId10"/>
    <p:sldLayoutId id="214748602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20" y="0"/>
            <a:ext cx="12192127" cy="6858000"/>
            <a:chOff x="1620" y="0"/>
            <a:chExt cx="12188952" cy="6858000"/>
          </a:xfrm>
        </p:grpSpPr>
        <p:sp>
          <p:nvSpPr>
            <p:cNvPr id="10" name="Rectangle 9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 sz="18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4721" y="0"/>
              <a:ext cx="11579384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 sz="180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76200"/>
            <a:ext cx="10160000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1701800"/>
            <a:ext cx="10160000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6400802"/>
            <a:ext cx="2743200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72EBFD46-0FD3-4428-ADEC-1DFD6489930D}" type="datetime1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8861" y="6400802"/>
            <a:ext cx="6217920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9795" y="6400802"/>
            <a:ext cx="110780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87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54" r:id="rId1"/>
    <p:sldLayoutId id="2147486055" r:id="rId2"/>
    <p:sldLayoutId id="2147486056" r:id="rId3"/>
    <p:sldLayoutId id="2147486057" r:id="rId4"/>
    <p:sldLayoutId id="2147486058" r:id="rId5"/>
    <p:sldLayoutId id="2147486059" r:id="rId6"/>
    <p:sldLayoutId id="2147486060" r:id="rId7"/>
    <p:sldLayoutId id="2147486061" r:id="rId8"/>
    <p:sldLayoutId id="2147486062" r:id="rId9"/>
    <p:sldLayoutId id="2147486063" r:id="rId10"/>
    <p:sldLayoutId id="214748606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b="0" kern="1200" cap="none" baseline="0">
          <a:solidFill>
            <a:schemeClr val="accent2">
              <a:lumMod val="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Clr>
          <a:schemeClr val="accent6">
            <a:lumMod val="50000"/>
          </a:schemeClr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474112" indent="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itchFamily="34" charset="0"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ABDF55D-A3FD-4B97-B4A0-6CB76547167A}" type="datetimeFigureOut">
              <a:rPr lang="en-CA" smtClean="0"/>
              <a:t>2018-06-07</a:t>
            </a:fld>
            <a:endParaRPr lang="en-C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C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601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66" r:id="rId1"/>
    <p:sldLayoutId id="2147486067" r:id="rId2"/>
    <p:sldLayoutId id="2147486068" r:id="rId3"/>
    <p:sldLayoutId id="2147486069" r:id="rId4"/>
    <p:sldLayoutId id="2147486070" r:id="rId5"/>
    <p:sldLayoutId id="2147486071" r:id="rId6"/>
    <p:sldLayoutId id="2147486072" r:id="rId7"/>
    <p:sldLayoutId id="2147486073" r:id="rId8"/>
    <p:sldLayoutId id="2147486074" r:id="rId9"/>
    <p:sldLayoutId id="2147486075" r:id="rId10"/>
    <p:sldLayoutId id="2147486076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6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8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513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90" r:id="rId1"/>
    <p:sldLayoutId id="2147486091" r:id="rId2"/>
    <p:sldLayoutId id="2147486092" r:id="rId3"/>
    <p:sldLayoutId id="2147486093" r:id="rId4"/>
    <p:sldLayoutId id="2147486094" r:id="rId5"/>
    <p:sldLayoutId id="2147486095" r:id="rId6"/>
    <p:sldLayoutId id="2147486096" r:id="rId7"/>
    <p:sldLayoutId id="2147486097" r:id="rId8"/>
    <p:sldLayoutId id="2147486098" r:id="rId9"/>
    <p:sldLayoutId id="2147486099" r:id="rId10"/>
    <p:sldLayoutId id="2147486100" r:id="rId11"/>
  </p:sldLayoutIdLst>
  <p:txStyles>
    <p:titleStyle>
      <a:lvl1pPr algn="l" defTabSz="914377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13" indent="-274313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45" indent="-274313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58" indent="-228594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971" indent="-228594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566" indent="-228594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879" indent="-228594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04" indent="-228594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05" indent="-228594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18" indent="-228594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8315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114" r:id="rId1"/>
    <p:sldLayoutId id="2147486115" r:id="rId2"/>
    <p:sldLayoutId id="2147486116" r:id="rId3"/>
    <p:sldLayoutId id="2147486117" r:id="rId4"/>
    <p:sldLayoutId id="2147486118" r:id="rId5"/>
    <p:sldLayoutId id="2147486119" r:id="rId6"/>
    <p:sldLayoutId id="2147486120" r:id="rId7"/>
    <p:sldLayoutId id="2147486121" r:id="rId8"/>
    <p:sldLayoutId id="2147486122" r:id="rId9"/>
    <p:sldLayoutId id="2147486123" r:id="rId10"/>
    <p:sldLayoutId id="2147486124" r:id="rId11"/>
    <p:sldLayoutId id="2147486125" r:id="rId12"/>
    <p:sldLayoutId id="2147486126" r:id="rId13"/>
    <p:sldLayoutId id="2147486127" r:id="rId14"/>
    <p:sldLayoutId id="2147486128" r:id="rId15"/>
    <p:sldLayoutId id="2147486129" r:id="rId16"/>
    <p:sldLayoutId id="214748613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2018-06-07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5999" y="6208783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75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82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32" r:id="rId1"/>
    <p:sldLayoutId id="2147486133" r:id="rId2"/>
    <p:sldLayoutId id="2147486134" r:id="rId3"/>
    <p:sldLayoutId id="2147486135" r:id="rId4"/>
    <p:sldLayoutId id="2147486136" r:id="rId5"/>
    <p:sldLayoutId id="2147486137" r:id="rId6"/>
    <p:sldLayoutId id="2147486138" r:id="rId7"/>
    <p:sldLayoutId id="2147486139" r:id="rId8"/>
    <p:sldLayoutId id="2147486140" r:id="rId9"/>
    <p:sldLayoutId id="2147486141" r:id="rId10"/>
    <p:sldLayoutId id="2147486142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emf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emf"/><Relationship Id="rId10" Type="http://schemas.microsoft.com/office/2007/relationships/hdphoto" Target="../media/hdphoto4.wdp"/><Relationship Id="rId4" Type="http://schemas.openxmlformats.org/officeDocument/2006/relationships/image" Target="../media/image37.emf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2351584" y="100517"/>
            <a:ext cx="11089232" cy="720074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Carlton Comprehensive </a:t>
            </a:r>
            <a:endParaRPr kumimoji="0" lang="en-US" sz="3600" b="0" i="0" u="none" strike="noStrike" kern="1200" cap="none" spc="-10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Public </a:t>
            </a: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High School</a:t>
            </a: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/>
                <a:ea typeface="+mj-ea"/>
                <a:cs typeface="+mj-cs"/>
              </a:rPr>
              <a:t/>
            </a:r>
            <a:b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/>
                <a:ea typeface="+mj-ea"/>
                <a:cs typeface="+mj-cs"/>
              </a:rPr>
            </a:br>
            <a:endParaRPr kumimoji="0" lang="en-US" sz="3600" b="0" i="0" u="none" strike="noStrike" kern="1200" cap="none" spc="-10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mpac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AC956E">
                    <a:lumMod val="20000"/>
                    <a:lumOff val="80000"/>
                  </a:srgbClr>
                </a:solidFill>
                <a:effectLst/>
                <a:uLnTx/>
                <a:uFillTx/>
                <a:latin typeface="Impact"/>
                <a:ea typeface="+mj-ea"/>
                <a:cs typeface="+mj-cs"/>
              </a:rPr>
              <a:t> </a:t>
            </a:r>
            <a:endParaRPr kumimoji="0" lang="en-CA" sz="3600" b="0" i="0" u="none" strike="noStrike" kern="1200" cap="none" spc="-100" normalizeH="0" baseline="0" noProof="0" dirty="0">
              <a:ln>
                <a:noFill/>
              </a:ln>
              <a:solidFill>
                <a:srgbClr val="AC956E">
                  <a:lumMod val="20000"/>
                  <a:lumOff val="80000"/>
                </a:srgbClr>
              </a:solidFill>
              <a:effectLst/>
              <a:uLnTx/>
              <a:uFillTx/>
              <a:latin typeface="Impact"/>
              <a:ea typeface="+mj-ea"/>
              <a:cs typeface="+mj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24924" y="6429893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09A30D-8299-463B-B4FE-17BCFF51514D}" type="datetime1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6/7/2018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DF9F9"/>
              </a:clrFrom>
              <a:clrTo>
                <a:srgbClr val="FD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63790"/>
            <a:ext cx="2592288" cy="2736405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580295"/>
              </p:ext>
            </p:extLst>
          </p:nvPr>
        </p:nvGraphicFramePr>
        <p:xfrm>
          <a:off x="4367808" y="1333269"/>
          <a:ext cx="7452827" cy="539483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155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3200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3200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Friday</a:t>
                      </a:r>
                      <a:r>
                        <a:rPr lang="en-CA" sz="3200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June 7, 2018</a:t>
                      </a:r>
                    </a:p>
                  </a:txBody>
                  <a:tcPr marL="91477" marR="91477" marT="45711" marB="4571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4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77" marR="91477" marT="45711" marB="45711">
                    <a:solidFill>
                      <a:srgbClr val="9D83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63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1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8:55 – 9:55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3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2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10:00 – 11:05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9695">
                <a:tc>
                  <a:txBody>
                    <a:bodyPr/>
                    <a:lstStyle/>
                    <a:p>
                      <a:pPr algn="ctr"/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Wellness Break</a:t>
                      </a:r>
                    </a:p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11:05 – 11:15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63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3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11:20 – 12:25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3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</a:t>
                      </a:r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4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1:15 – 2:15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63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5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2:20 – 3:20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09845" y="3300535"/>
            <a:ext cx="478853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2017 – 2018 Bell </a:t>
            </a:r>
            <a:endParaRPr kumimoji="0" lang="en-US" sz="6600" b="0" i="0" u="none" strike="noStrike" kern="1200" cap="none" spc="-10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Schedule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10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2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99391"/>
            <a:ext cx="12288688" cy="630932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975432"/>
            <a:ext cx="12288688" cy="102520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-188385"/>
            <a:ext cx="12226424" cy="4570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Don’t Forget Locker Clean Out</a:t>
            </a:r>
          </a:p>
          <a:p>
            <a:pPr lvl="0"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/>
              </a:rPr>
              <a:t>$50.00 charge for those not attending.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7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 </a:t>
            </a:r>
            <a:endParaRPr kumimoji="0" lang="en-US" sz="7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344" y="1340768"/>
            <a:ext cx="4715776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June </a:t>
            </a: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25</a:t>
            </a:r>
            <a:r>
              <a:rPr kumimoji="0" lang="en-US" sz="9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th</a:t>
            </a:r>
            <a:endParaRPr kumimoji="0" lang="en-US" sz="96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1:55 </a:t>
            </a: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Impact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594" y="1904681"/>
            <a:ext cx="6661046" cy="50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6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3" y="6305483"/>
            <a:ext cx="11809312" cy="4659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186944"/>
            <a:ext cx="11809311" cy="1612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545" y="-124538"/>
            <a:ext cx="9022862" cy="18381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99656" y="393256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Friday June 8, 2018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167404" y="1919895"/>
          <a:ext cx="11809313" cy="485153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51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7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1360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Breakfast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Single Mini  </a:t>
                      </a:r>
                    </a:p>
                  </a:txBody>
                  <a:tcPr marL="114300" marR="11430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$3.50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5982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Lunch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 smtClean="0"/>
                    </a:p>
                    <a:p>
                      <a:pPr algn="ctr"/>
                      <a:r>
                        <a:rPr lang="en-US" sz="3200" b="1" dirty="0" smtClean="0"/>
                        <a:t>Chicken Fingers with</a:t>
                      </a:r>
                    </a:p>
                    <a:p>
                      <a:pPr algn="ctr"/>
                      <a:r>
                        <a:rPr lang="en-US" sz="3200" b="1" dirty="0" smtClean="0"/>
                        <a:t>Fries or Onion Rings or Soup or Salad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800" b="1" dirty="0" smtClean="0">
                          <a:latin typeface="+mn-lt"/>
                        </a:rPr>
                        <a:t>$5.50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2562">
                <a:tc>
                  <a:txBody>
                    <a:bodyPr/>
                    <a:lstStyle/>
                    <a:p>
                      <a:pPr algn="r"/>
                      <a:r>
                        <a:rPr lang="en-US" sz="3300" b="1" dirty="0" smtClean="0"/>
                        <a:t>Soup &amp; Salad</a:t>
                      </a:r>
                      <a:endParaRPr lang="en-CA" sz="33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baseline="0" dirty="0" smtClean="0"/>
                        <a:t>Clam Chowder</a:t>
                      </a:r>
                    </a:p>
                    <a:p>
                      <a:pPr algn="ctr"/>
                      <a:r>
                        <a:rPr lang="en-US" sz="3200" b="1" baseline="0" dirty="0" smtClean="0"/>
                        <a:t>Thai Crunch Salad 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$5.25</a:t>
                      </a:r>
                      <a:endParaRPr lang="en-CA" sz="2800" b="1" dirty="0" smtClean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632"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r>
                        <a:rPr lang="en-US" sz="3600" b="1" dirty="0" smtClean="0"/>
                        <a:t>Dessert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+mn-lt"/>
                        </a:rPr>
                        <a:t> New York Cheesecake with Fruit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$2.00</a:t>
                      </a:r>
                      <a:endParaRPr lang="en-CA" sz="28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10616" y="285534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52521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1400"/>
            <a:ext cx="12192000" cy="74408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0" b="100000" l="482" r="100000">
                        <a14:foregroundMark x1="7063" y1="2346" x2="6421" y2="94721"/>
                        <a14:foregroundMark x1="7544" y1="85044" x2="99839" y2="84457"/>
                        <a14:foregroundMark x1="1284" y1="95308" x2="99197" y2="93842"/>
                        <a14:foregroundMark x1="27127" y1="67155" x2="21509" y2="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6353" y="4405597"/>
            <a:ext cx="4500606" cy="2463414"/>
          </a:xfrm>
          <a:prstGeom prst="rect">
            <a:avLst/>
          </a:prstGeom>
        </p:spPr>
      </p:pic>
      <p:sp>
        <p:nvSpPr>
          <p:cNvPr id="4" name="AutoShape 2" descr="Image result for sky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9000" l="0" r="98250">
                        <a14:backgroundMark x1="19000" y1="90500" x2="72000" y2="7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61" y="-216428"/>
            <a:ext cx="6163220" cy="61632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575" y="56444"/>
            <a:ext cx="11868249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ln>
                  <a:solidFill>
                    <a:schemeClr val="tx1"/>
                  </a:solidFill>
                </a:ln>
                <a:solidFill>
                  <a:srgbClr val="DB071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Prince Albert’s </a:t>
            </a:r>
            <a:r>
              <a:rPr lang="en-US" sz="8000" dirty="0" smtClean="0">
                <a:ln>
                  <a:solidFill>
                    <a:schemeClr val="tx1"/>
                  </a:solidFill>
                </a:ln>
                <a:solidFill>
                  <a:srgbClr val="EF7A2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Pride</a:t>
            </a:r>
            <a:r>
              <a:rPr lang="en-US" sz="80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80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Parade</a:t>
            </a:r>
            <a:endParaRPr lang="en-US" sz="8000" dirty="0" smtClean="0">
              <a:latin typeface="+mj-lt"/>
            </a:endParaRPr>
          </a:p>
          <a:p>
            <a:r>
              <a:rPr lang="en-US" sz="8000" dirty="0" smtClean="0">
                <a:latin typeface="+mj-lt"/>
              </a:rPr>
              <a:t>							</a:t>
            </a:r>
            <a:r>
              <a:rPr lang="en-US" sz="9600" dirty="0" smtClean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June 9</a:t>
            </a:r>
            <a:r>
              <a:rPr lang="en-US" sz="9600" baseline="30000" dirty="0" smtClean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th</a:t>
            </a:r>
            <a:endParaRPr lang="en-US" sz="9600" dirty="0" smtClean="0">
              <a:ln>
                <a:solidFill>
                  <a:schemeClr val="tx1"/>
                </a:solidFill>
              </a:ln>
              <a:solidFill>
                <a:srgbClr val="00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endParaRPr lang="en-US" sz="8000" dirty="0" smtClean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86656" y="2908142"/>
            <a:ext cx="832721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Cooper Std Black" panose="0208090304030B020404" pitchFamily="18" charset="0"/>
              </a:rPr>
              <a:t>       </a:t>
            </a:r>
            <a:r>
              <a:rPr lang="en-US" sz="8000" dirty="0" smtClean="0">
                <a:ln>
                  <a:solidFill>
                    <a:schemeClr val="tx1"/>
                  </a:solidFill>
                </a:ln>
                <a:solidFill>
                  <a:srgbClr val="0737A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Starts at Noon</a:t>
            </a:r>
          </a:p>
          <a:p>
            <a:r>
              <a:rPr lang="en-US" sz="8000" dirty="0" smtClean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	</a:t>
            </a:r>
            <a:r>
              <a:rPr lang="en-US" sz="8000" dirty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	</a:t>
            </a:r>
            <a:r>
              <a:rPr lang="en-US" sz="8000" dirty="0" smtClean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		Federal </a:t>
            </a:r>
          </a:p>
          <a:p>
            <a:r>
              <a:rPr lang="en-US" sz="8000" dirty="0" smtClean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			Courthouse </a:t>
            </a:r>
            <a:endParaRPr lang="en-US" sz="8000" dirty="0">
              <a:ln>
                <a:solidFill>
                  <a:schemeClr val="tx1"/>
                </a:solidFill>
              </a:ln>
              <a:solidFill>
                <a:srgbClr val="9900CC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508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mage result for red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696" y="-85090"/>
            <a:ext cx="12360696" cy="694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3166" y="2860798"/>
            <a:ext cx="11352584" cy="1600200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Impact" panose="020B0806030902050204" pitchFamily="34" charset="0"/>
              </a:rPr>
              <a:t>Retake </a:t>
            </a:r>
            <a:br>
              <a:rPr lang="en-US" sz="7200" dirty="0" smtClean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en-US" sz="7200" dirty="0" smtClean="0">
                <a:solidFill>
                  <a:schemeClr val="bg1"/>
                </a:solidFill>
                <a:latin typeface="Impact" panose="020B0806030902050204" pitchFamily="34" charset="0"/>
              </a:rPr>
              <a:t>Grad Photo </a:t>
            </a:r>
            <a:r>
              <a:rPr lang="en-US" sz="9600" dirty="0" smtClean="0">
                <a:solidFill>
                  <a:schemeClr val="bg1"/>
                </a:solidFill>
                <a:latin typeface="Impact" panose="020B0806030902050204" pitchFamily="34" charset="0"/>
              </a:rPr>
              <a:t/>
            </a:r>
            <a:br>
              <a:rPr lang="en-US" sz="9600" dirty="0" smtClean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en-US" sz="7200" dirty="0" smtClean="0">
                <a:solidFill>
                  <a:schemeClr val="bg1"/>
                </a:solidFill>
                <a:latin typeface="Impact" panose="020B0806030902050204" pitchFamily="34" charset="0"/>
              </a:rPr>
              <a:t>Proof Packages </a:t>
            </a:r>
            <a:br>
              <a:rPr lang="en-US" sz="7200" dirty="0" smtClean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en-US" sz="7200" dirty="0" smtClean="0">
                <a:solidFill>
                  <a:schemeClr val="bg1"/>
                </a:solidFill>
                <a:latin typeface="Impact" panose="020B0806030902050204" pitchFamily="34" charset="0"/>
              </a:rPr>
              <a:t>are Here!!</a:t>
            </a:r>
            <a:endParaRPr lang="en-US" sz="7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43472" y="3825338"/>
            <a:ext cx="61926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Pick yours up at Student Services!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pic>
        <p:nvPicPr>
          <p:cNvPr id="1034" name="Picture 10" descr="Image result for carlton high school logo"/>
          <p:cNvPicPr>
            <a:picLocks noChangeAspect="1" noChangeArrowheads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95" y="188640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851" y="2892689"/>
            <a:ext cx="3508118" cy="351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37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66191" y="5872474"/>
            <a:ext cx="6215377" cy="830997"/>
          </a:xfrm>
          <a:prstGeom prst="rect">
            <a:avLst/>
          </a:prstGeom>
          <a:solidFill>
            <a:srgbClr val="76A49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70A03080606020203" pitchFamily="18" charset="0"/>
              </a:rPr>
              <a:t>Annual </a:t>
            </a:r>
            <a:r>
              <a:rPr lang="en-US" sz="2400" dirty="0" smtClean="0">
                <a:solidFill>
                  <a:prstClr val="black"/>
                </a:solidFill>
                <a:latin typeface="Bodoni MT Black" panose="02070A03080606020203" pitchFamily="18" charset="0"/>
              </a:rPr>
              <a:t>7</a:t>
            </a:r>
            <a:r>
              <a:rPr lang="en-US" sz="2400" baseline="30000" dirty="0" smtClean="0">
                <a:solidFill>
                  <a:prstClr val="black"/>
                </a:solidFill>
                <a:latin typeface="Bodoni MT Black" panose="02070A03080606020203" pitchFamily="18" charset="0"/>
              </a:rPr>
              <a:t>th</a:t>
            </a:r>
            <a:r>
              <a:rPr lang="en-US" sz="2400" dirty="0" smtClean="0">
                <a:solidFill>
                  <a:prstClr val="black"/>
                </a:solidFill>
                <a:latin typeface="Bodoni MT Black" panose="02070A03080606020203" pitchFamily="18" charset="0"/>
              </a:rPr>
              <a:t>High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70A03080606020203" pitchFamily="18" charset="0"/>
              </a:rPr>
              <a:t>School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70A03080606020203" pitchFamily="18" charset="0"/>
              </a:rPr>
              <a:t>Juried Art Show</a:t>
            </a:r>
          </a:p>
        </p:txBody>
      </p:sp>
      <p:sp>
        <p:nvSpPr>
          <p:cNvPr id="11" name="AutoShape 4" descr="Image result for winner med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7283" y="-106160"/>
            <a:ext cx="39533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Students</a:t>
            </a:r>
            <a:endParaRPr lang="en-US" sz="8000" dirty="0"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90870" y="4027696"/>
            <a:ext cx="707918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Please pick up your art </a:t>
            </a:r>
          </a:p>
          <a:p>
            <a:r>
              <a:rPr lang="en-US" sz="480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Mrs. Anderson’s room  Y200</a:t>
            </a:r>
          </a:p>
          <a:p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>
            <a:off x="380951" y="3595172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-520847" y="39491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13254" y="4331772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58622" y="4904859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-65126" y="5233472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99964" y="1348472"/>
            <a:ext cx="3137549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Anjelo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Arpia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Alexis Roy</a:t>
            </a:r>
          </a:p>
          <a:p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Ailah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Carpenter	</a:t>
            </a:r>
            <a:endParaRPr lang="en-US" sz="3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Macy Charles</a:t>
            </a:r>
          </a:p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Rachel Bear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		 </a:t>
            </a:r>
            <a:r>
              <a:rPr lang="en-US" dirty="0" smtClean="0"/>
              <a:t>									</a:t>
            </a:r>
            <a:endParaRPr lang="en-US" dirty="0"/>
          </a:p>
          <a:p>
            <a:r>
              <a:rPr lang="en-US" dirty="0" smtClean="0"/>
              <a:t>				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6061" y="2030730"/>
            <a:ext cx="17235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360229" y="1348472"/>
            <a:ext cx="27235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Brendan Earl</a:t>
            </a:r>
          </a:p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Jazlyn Daniels</a:t>
            </a:r>
          </a:p>
          <a:p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Ryea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Daniels</a:t>
            </a:r>
          </a:p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Hayley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Loggins</a:t>
            </a:r>
            <a:endParaRPr lang="en-US" sz="3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Aaliyah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Morin 	</a:t>
            </a:r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 flipH="1">
            <a:off x="7638952" y="1325977"/>
            <a:ext cx="403244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Amanda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Novotny</a:t>
            </a:r>
          </a:p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Haley 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Sanderson</a:t>
            </a:r>
          </a:p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Jade Sanderson</a:t>
            </a:r>
          </a:p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Kona Settee</a:t>
            </a:r>
          </a:p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Dade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Standingcloud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017" y="4474235"/>
            <a:ext cx="1815583" cy="226765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14552" r="12749"/>
          <a:stretch/>
        </p:blipFill>
        <p:spPr>
          <a:xfrm>
            <a:off x="131466" y="4585811"/>
            <a:ext cx="2066227" cy="2209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471" y="99020"/>
            <a:ext cx="10129485" cy="1279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760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5573" y="987039"/>
            <a:ext cx="2112786" cy="1646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5497" y="1646162"/>
            <a:ext cx="2028127" cy="11648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1978" y="3152780"/>
            <a:ext cx="2556860" cy="37534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267" y="29795"/>
            <a:ext cx="13586725" cy="4999720"/>
          </a:xfrm>
        </p:spPr>
        <p:txBody>
          <a:bodyPr>
            <a:normAutofit fontScale="90000"/>
          </a:bodyPr>
          <a:lstStyle/>
          <a:p>
            <a:pPr marL="685800" indent="-685800" algn="l">
              <a:buFont typeface="Wingdings" panose="05000000000000000000" pitchFamily="2" charset="2"/>
              <a:buChar char="v"/>
            </a:pPr>
            <a:r>
              <a:rPr lang="en-US" sz="6700" b="1" dirty="0">
                <a:ln w="28575" cmpd="sng">
                  <a:solidFill>
                    <a:schemeClr val="bg1"/>
                  </a:solidFill>
                </a:ln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Sign up </a:t>
            </a:r>
            <a:r>
              <a:rPr lang="en-US" sz="6700" b="1" dirty="0" smtClean="0">
                <a:ln w="28575" cmpd="sng">
                  <a:solidFill>
                    <a:schemeClr val="bg1"/>
                  </a:solidFill>
                </a:ln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for </a:t>
            </a:r>
            <a:r>
              <a:rPr lang="en-US" sz="6700" b="1" dirty="0">
                <a:ln w="28575" cmpd="sng">
                  <a:solidFill>
                    <a:schemeClr val="bg1"/>
                  </a:solidFill>
                </a:ln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TEXTILES </a:t>
            </a:r>
            <a:r>
              <a:rPr lang="en-US" sz="6700" b="1" dirty="0" smtClean="0">
                <a:ln w="28575" cmpd="sng">
                  <a:solidFill>
                    <a:schemeClr val="bg1"/>
                  </a:solidFill>
                </a:ln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30</a:t>
            </a:r>
            <a:br>
              <a:rPr lang="en-US" sz="6700" b="1" dirty="0" smtClean="0">
                <a:ln w="28575" cmpd="sng">
                  <a:solidFill>
                    <a:schemeClr val="bg1"/>
                  </a:solidFill>
                </a:ln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en-US" sz="6000" b="1" dirty="0" smtClean="0">
                <a:ln w="28575" cmpd="sng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6000" b="1" dirty="0" smtClean="0">
                <a:ln w="28575" cmpd="sng">
                  <a:solidFill>
                    <a:schemeClr val="bg1"/>
                  </a:solidFill>
                </a:ln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For fall 2018</a:t>
            </a:r>
            <a:br>
              <a:rPr lang="en-US" sz="6000" b="1" dirty="0" smtClean="0">
                <a:ln w="28575" cmpd="sng">
                  <a:solidFill>
                    <a:schemeClr val="bg1"/>
                  </a:solidFill>
                </a:ln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/>
            </a:r>
            <a:br>
              <a:rPr lang="en-US" sz="1600" b="1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7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hand sewing,  machine and </a:t>
            </a:r>
            <a:r>
              <a:rPr lang="en-US" sz="27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serger</a:t>
            </a:r>
            <a:r>
              <a:rPr lang="en-US" sz="27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Skills  </a:t>
            </a:r>
            <a:br>
              <a:rPr lang="en-US" sz="27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en-US" sz="27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Techniques for life – maybe even a career</a:t>
            </a:r>
            <a: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/>
            </a:r>
            <a:b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/>
            </a:r>
            <a:b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en-US" sz="2400" b="1" dirty="0" smtClean="0">
                <a:solidFill>
                  <a:srgbClr val="FFC000"/>
                </a:solidFill>
                <a:latin typeface="Cooper Black" panose="0208090404030B020404" pitchFamily="18" charset="0"/>
              </a:rPr>
              <a:t>                             </a:t>
            </a:r>
            <a:r>
              <a:rPr lang="en-US" sz="4000" b="1" dirty="0" smtClean="0">
                <a:solidFill>
                  <a:srgbClr val="FFC000"/>
                </a:solidFill>
                <a:latin typeface="Cooper Black" panose="0208090404030B020404" pitchFamily="18" charset="0"/>
              </a:rPr>
              <a:t>sign </a:t>
            </a:r>
            <a:r>
              <a:rPr lang="en-US" sz="4000" b="1" dirty="0">
                <a:solidFill>
                  <a:srgbClr val="FFC000"/>
                </a:solidFill>
                <a:latin typeface="Cooper Black" panose="0208090404030B020404" pitchFamily="18" charset="0"/>
              </a:rPr>
              <a:t>up </a:t>
            </a:r>
            <a:r>
              <a:rPr lang="en-US" sz="6000" b="1" dirty="0">
                <a:solidFill>
                  <a:srgbClr val="92D050"/>
                </a:solidFill>
                <a:latin typeface="Cooper Black" panose="0208090404030B020404" pitchFamily="18" charset="0"/>
              </a:rPr>
              <a:t>today</a:t>
            </a:r>
            <a:r>
              <a:rPr lang="en-US" sz="6000" b="1" dirty="0" smtClean="0">
                <a:solidFill>
                  <a:srgbClr val="92D050"/>
                </a:solidFill>
                <a:latin typeface="Cooper Black" panose="0208090404030B020404" pitchFamily="18" charset="0"/>
              </a:rPr>
              <a:t>!! </a:t>
            </a:r>
            <a:r>
              <a:rPr lang="en-US" sz="4400" b="1" dirty="0" smtClean="0">
                <a:solidFill>
                  <a:srgbClr val="92D050"/>
                </a:solidFill>
                <a:latin typeface="Cooper Black" panose="0208090404030B020404" pitchFamily="18" charset="0"/>
              </a:rPr>
              <a:t/>
            </a:r>
            <a:br>
              <a:rPr lang="en-US" sz="4400" b="1" dirty="0" smtClean="0">
                <a:solidFill>
                  <a:srgbClr val="92D050"/>
                </a:solidFill>
                <a:latin typeface="Cooper Black" panose="0208090404030B020404" pitchFamily="18" charset="0"/>
              </a:rPr>
            </a:br>
            <a:r>
              <a:rPr lang="en-US" sz="4400" b="1" dirty="0" smtClean="0">
                <a:solidFill>
                  <a:srgbClr val="92D050"/>
                </a:solidFill>
                <a:latin typeface="Cooper Black" panose="0208090404030B020404" pitchFamily="18" charset="0"/>
              </a:rPr>
              <a:t>              </a:t>
            </a:r>
            <a:r>
              <a:rPr lang="en-US" sz="4000" b="1" dirty="0" smtClean="0">
                <a:solidFill>
                  <a:srgbClr val="FFC000"/>
                </a:solidFill>
                <a:latin typeface="Cooper Black" panose="0208090404030B020404" pitchFamily="18" charset="0"/>
              </a:rPr>
              <a:t>See student services</a:t>
            </a:r>
            <a: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ooper Black" panose="0208090404030B020404" pitchFamily="18" charset="0"/>
              </a:rPr>
              <a:t/>
            </a:r>
            <a:b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ooper Black" panose="0208090404030B020404" pitchFamily="18" charset="0"/>
              </a:rPr>
            </a:br>
            <a: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ooper Black" panose="0208090404030B020404" pitchFamily="18" charset="0"/>
              </a:rPr>
              <a:t>		</a:t>
            </a:r>
            <a: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endParaRPr lang="en-US" sz="20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94291" y="7097401"/>
            <a:ext cx="7197726" cy="140546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929" y="4875405"/>
            <a:ext cx="2689708" cy="2040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6078" y="4845325"/>
            <a:ext cx="3321585" cy="20427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5104" y="4875405"/>
            <a:ext cx="1982595" cy="19825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963" y="2772462"/>
            <a:ext cx="2244793" cy="14906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8859" y="4198341"/>
            <a:ext cx="2494844" cy="271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9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5" y="-26866"/>
            <a:ext cx="11992390" cy="688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0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3392" y="188640"/>
            <a:ext cx="13249472" cy="7314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>
              <a:lnSpc>
                <a:spcPct val="95000"/>
              </a:lnSpc>
            </a:pP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Attention Current 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Grade 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11’s </a:t>
            </a:r>
            <a:endParaRPr lang="en-US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8987">
              <a:lnSpc>
                <a:spcPct val="95000"/>
              </a:lnSpc>
            </a:pPr>
            <a:r>
              <a:rPr lang="en-US" sz="4000" b="1" dirty="0" smtClean="0">
                <a:solidFill>
                  <a:srgbClr val="63A53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		</a:t>
            </a:r>
            <a:r>
              <a:rPr lang="en-US" sz="900" b="1" dirty="0" smtClean="0">
                <a:solidFill>
                  <a:srgbClr val="63A53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</a:t>
            </a:r>
            <a:r>
              <a:rPr lang="en-US" sz="900" b="1" dirty="0">
                <a:solidFill>
                  <a:srgbClr val="63A53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900" b="1" dirty="0" smtClean="0">
              <a:solidFill>
                <a:srgbClr val="63A537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8987">
              <a:lnSpc>
                <a:spcPct val="95000"/>
              </a:lnSpc>
            </a:pPr>
            <a:r>
              <a:rPr lang="en-US" sz="900" b="1" dirty="0" smtClean="0">
                <a:solidFill>
                  <a:srgbClr val="63A53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</a:t>
            </a:r>
            <a:r>
              <a:rPr lang="en-US" sz="900" b="1" dirty="0">
                <a:solidFill>
                  <a:srgbClr val="63A53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dirty="0" smtClean="0">
                <a:solidFill>
                  <a:srgbClr val="63A53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…</a:t>
            </a:r>
            <a:r>
              <a:rPr lang="en-US" sz="900" b="1" dirty="0" smtClean="0">
                <a:solidFill>
                  <a:srgbClr val="C3F5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……………………..</a:t>
            </a:r>
            <a:r>
              <a:rPr lang="en-US" sz="4000" b="1" dirty="0" smtClean="0">
                <a:solidFill>
                  <a:srgbClr val="63A53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Considering taking</a:t>
            </a:r>
            <a:r>
              <a:rPr lang="en-US" b="1" dirty="0" smtClean="0">
                <a:solidFill>
                  <a:srgbClr val="63A53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63A53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</a:p>
          <a:p>
            <a:pPr defTabSz="1218987">
              <a:lnSpc>
                <a:spcPct val="95000"/>
              </a:lnSpc>
            </a:pPr>
            <a:r>
              <a:rPr lang="en-US" sz="4000" b="1" dirty="0" smtClean="0">
                <a:solidFill>
                  <a:srgbClr val="63A53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English 100</a:t>
            </a:r>
          </a:p>
          <a:p>
            <a:pPr defTabSz="1218987">
              <a:lnSpc>
                <a:spcPct val="95000"/>
              </a:lnSpc>
            </a:pPr>
            <a:r>
              <a:rPr lang="en-US" sz="4000" b="1" dirty="0">
                <a:solidFill>
                  <a:srgbClr val="63A53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63A53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class next year? </a:t>
            </a:r>
            <a:endParaRPr lang="en-US" sz="800" b="1" dirty="0" smtClean="0">
              <a:solidFill>
                <a:srgbClr val="63A537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8987">
              <a:lnSpc>
                <a:spcPct val="95000"/>
              </a:lnSpc>
            </a:pPr>
            <a:endParaRPr lang="en-US" sz="800" b="1" dirty="0">
              <a:solidFill>
                <a:srgbClr val="63A537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8987">
              <a:lnSpc>
                <a:spcPct val="95000"/>
              </a:lnSpc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8987">
              <a:lnSpc>
                <a:spcPct val="95000"/>
              </a:lnSpc>
            </a:pPr>
            <a:endParaRPr lang="en-US" sz="800" b="1" dirty="0" smtClean="0">
              <a:solidFill>
                <a:srgbClr val="63A537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8987">
              <a:lnSpc>
                <a:spcPct val="95000"/>
              </a:lnSpc>
            </a:pPr>
            <a:r>
              <a:rPr lang="en-US" sz="4000" b="1" dirty="0" smtClean="0">
                <a:solidFill>
                  <a:srgbClr val="63A53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For more information and to register </a:t>
            </a:r>
          </a:p>
          <a:p>
            <a:pPr defTabSz="1218987">
              <a:lnSpc>
                <a:spcPct val="95000"/>
              </a:lnSpc>
            </a:pPr>
            <a:r>
              <a:rPr lang="en-US" sz="4000" b="1" dirty="0" smtClean="0">
                <a:solidFill>
                  <a:srgbClr val="63A53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see Student Services</a:t>
            </a:r>
            <a:r>
              <a:rPr lang="en-US" sz="4000" b="1" dirty="0">
                <a:solidFill>
                  <a:srgbClr val="63A53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ASAP</a:t>
            </a:r>
            <a:r>
              <a:rPr lang="en-US" sz="4000" b="1" dirty="0" smtClean="0">
                <a:solidFill>
                  <a:srgbClr val="63A53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1218987">
              <a:lnSpc>
                <a:spcPct val="95000"/>
              </a:lnSpc>
            </a:pPr>
            <a:r>
              <a:rPr lang="en-US" sz="4000" b="1" dirty="0" smtClean="0">
                <a:solidFill>
                  <a:srgbClr val="63A53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</a:p>
          <a:p>
            <a:pPr algn="ctr" defTabSz="1218987">
              <a:lnSpc>
                <a:spcPct val="95000"/>
              </a:lnSpc>
            </a:pPr>
            <a:r>
              <a:rPr lang="en-US" sz="4000" b="1" dirty="0" smtClean="0">
                <a:solidFill>
                  <a:srgbClr val="63A53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solidFill>
                <a:srgbClr val="63A537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8987">
              <a:lnSpc>
                <a:spcPct val="95000"/>
              </a:lnSpc>
            </a:pPr>
            <a:endParaRPr lang="en-US" sz="4000" dirty="0">
              <a:solidFill>
                <a:srgbClr val="63A537">
                  <a:lumMod val="75000"/>
                </a:srgbClr>
              </a:solidFill>
              <a:latin typeface="Century Gothic" panose="020B0502020202020204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528" y="1412776"/>
            <a:ext cx="2196480" cy="21964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333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360" y="5229200"/>
            <a:ext cx="11521280" cy="162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38266" y="6628574"/>
            <a:ext cx="453970" cy="2092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800" dirty="0" smtClean="0"/>
              <a:t>08/06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4532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000">
              <a:schemeClr val="bg1"/>
            </a:gs>
            <a:gs pos="100000">
              <a:srgbClr val="FFB3B3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r="3898"/>
          <a:stretch/>
        </p:blipFill>
        <p:spPr>
          <a:xfrm>
            <a:off x="9275318" y="841892"/>
            <a:ext cx="2845354" cy="15479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65928" y="-3861"/>
            <a:ext cx="9144000" cy="76944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Lucida Sans Unicode"/>
                <a:ea typeface="+mn-ea"/>
                <a:cs typeface="+mn-cs"/>
              </a:rPr>
              <a:t>                  </a:t>
            </a:r>
            <a:r>
              <a:rPr kumimoji="0" lang="en-US" sz="4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Lucida Sans Unicode"/>
                <a:ea typeface="+mn-ea"/>
                <a:cs typeface="+mn-cs"/>
              </a:rPr>
              <a:t>FALL SURVEY</a:t>
            </a:r>
            <a:endParaRPr kumimoji="0" lang="en-CA" sz="44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Lucida Sans Unicode"/>
              <a:ea typeface="+mn-ea"/>
              <a:cs typeface="+mn-cs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4" y="2168593"/>
            <a:ext cx="6872287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40" y="3176695"/>
            <a:ext cx="687228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4" y="1166682"/>
            <a:ext cx="68722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494" y="39802"/>
            <a:ext cx="1643128" cy="61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56439" y="1253130"/>
            <a:ext cx="4899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you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play school sports?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24307" y="2280858"/>
            <a:ext cx="5610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 than 50% of you said YES!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6744" y="4523906"/>
            <a:ext cx="5353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4DA31D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SPRING SURVEY: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09398" y="4721389"/>
            <a:ext cx="76813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                    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     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More than 50% of students  are playing school sports!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18831" y="3288937"/>
            <a:ext cx="64282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built more teams and have more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teachers coaching.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128" y="31136"/>
            <a:ext cx="963251" cy="8596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4855" y="2168593"/>
            <a:ext cx="2306767" cy="14008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6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4779" y="4880361"/>
            <a:ext cx="2022392" cy="20223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l="5138" r="2673" b="9949"/>
          <a:stretch/>
        </p:blipFill>
        <p:spPr>
          <a:xfrm>
            <a:off x="10309417" y="3404914"/>
            <a:ext cx="1820012" cy="150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1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d_3646_slide">
  <a:themeElements>
    <a:clrScheme name="Office Theme 2">
      <a:dk1>
        <a:srgbClr val="333333"/>
      </a:dk1>
      <a:lt1>
        <a:srgbClr val="FFFFFF"/>
      </a:lt1>
      <a:dk2>
        <a:srgbClr val="660000"/>
      </a:dk2>
      <a:lt2>
        <a:srgbClr val="FFFFFF"/>
      </a:lt2>
      <a:accent1>
        <a:srgbClr val="E667B1"/>
      </a:accent1>
      <a:accent2>
        <a:srgbClr val="E6935C"/>
      </a:accent2>
      <a:accent3>
        <a:srgbClr val="B8AAAA"/>
      </a:accent3>
      <a:accent4>
        <a:srgbClr val="DADADA"/>
      </a:accent4>
      <a:accent5>
        <a:srgbClr val="F0B8D5"/>
      </a:accent5>
      <a:accent6>
        <a:srgbClr val="D08553"/>
      </a:accent6>
      <a:hlink>
        <a:srgbClr val="E3BAF7"/>
      </a:hlink>
      <a:folHlink>
        <a:srgbClr val="FFA6A6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5C5C"/>
        </a:accent1>
        <a:accent2>
          <a:srgbClr val="ED7777"/>
        </a:accent2>
        <a:accent3>
          <a:srgbClr val="B8AAAA"/>
        </a:accent3>
        <a:accent4>
          <a:srgbClr val="DADADA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67B1"/>
        </a:accent1>
        <a:accent2>
          <a:srgbClr val="E6935C"/>
        </a:accent2>
        <a:accent3>
          <a:srgbClr val="B8AAAA"/>
        </a:accent3>
        <a:accent4>
          <a:srgbClr val="DADADA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ADCC52"/>
        </a:accent1>
        <a:accent2>
          <a:srgbClr val="F29191"/>
        </a:accent2>
        <a:accent3>
          <a:srgbClr val="B8AAAA"/>
        </a:accent3>
        <a:accent4>
          <a:srgbClr val="DADADA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D9B62B"/>
        </a:accent1>
        <a:accent2>
          <a:srgbClr val="66CC66"/>
        </a:accent2>
        <a:accent3>
          <a:srgbClr val="B8AAAA"/>
        </a:accent3>
        <a:accent4>
          <a:srgbClr val="DADADA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5C5C"/>
        </a:accent1>
        <a:accent2>
          <a:srgbClr val="ED7777"/>
        </a:accent2>
        <a:accent3>
          <a:srgbClr val="FFFFFF"/>
        </a:accent3>
        <a:accent4>
          <a:srgbClr val="000000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67B1"/>
        </a:accent1>
        <a:accent2>
          <a:srgbClr val="E6935C"/>
        </a:accent2>
        <a:accent3>
          <a:srgbClr val="FFFFFF"/>
        </a:accent3>
        <a:accent4>
          <a:srgbClr val="000000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DCC52"/>
        </a:accent1>
        <a:accent2>
          <a:srgbClr val="F29191"/>
        </a:accent2>
        <a:accent3>
          <a:srgbClr val="FFFFFF"/>
        </a:accent3>
        <a:accent4>
          <a:srgbClr val="000000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9B62B"/>
        </a:accent1>
        <a:accent2>
          <a:srgbClr val="66CC66"/>
        </a:accent2>
        <a:accent3>
          <a:srgbClr val="FFFFFF"/>
        </a:accent3>
        <a:accent4>
          <a:srgbClr val="000000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ind_3646_slide">
  <a:themeElements>
    <a:clrScheme name="Office Theme 2">
      <a:dk1>
        <a:srgbClr val="333333"/>
      </a:dk1>
      <a:lt1>
        <a:srgbClr val="FFFFFF"/>
      </a:lt1>
      <a:dk2>
        <a:srgbClr val="660000"/>
      </a:dk2>
      <a:lt2>
        <a:srgbClr val="FFFFFF"/>
      </a:lt2>
      <a:accent1>
        <a:srgbClr val="E667B1"/>
      </a:accent1>
      <a:accent2>
        <a:srgbClr val="E6935C"/>
      </a:accent2>
      <a:accent3>
        <a:srgbClr val="B8AAAA"/>
      </a:accent3>
      <a:accent4>
        <a:srgbClr val="DADADA"/>
      </a:accent4>
      <a:accent5>
        <a:srgbClr val="F0B8D5"/>
      </a:accent5>
      <a:accent6>
        <a:srgbClr val="D08553"/>
      </a:accent6>
      <a:hlink>
        <a:srgbClr val="E3BAF7"/>
      </a:hlink>
      <a:folHlink>
        <a:srgbClr val="FFA6A6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5C5C"/>
        </a:accent1>
        <a:accent2>
          <a:srgbClr val="ED7777"/>
        </a:accent2>
        <a:accent3>
          <a:srgbClr val="B8AAAA"/>
        </a:accent3>
        <a:accent4>
          <a:srgbClr val="DADADA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67B1"/>
        </a:accent1>
        <a:accent2>
          <a:srgbClr val="E6935C"/>
        </a:accent2>
        <a:accent3>
          <a:srgbClr val="B8AAAA"/>
        </a:accent3>
        <a:accent4>
          <a:srgbClr val="DADADA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ADCC52"/>
        </a:accent1>
        <a:accent2>
          <a:srgbClr val="F29191"/>
        </a:accent2>
        <a:accent3>
          <a:srgbClr val="B8AAAA"/>
        </a:accent3>
        <a:accent4>
          <a:srgbClr val="DADADA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D9B62B"/>
        </a:accent1>
        <a:accent2>
          <a:srgbClr val="66CC66"/>
        </a:accent2>
        <a:accent3>
          <a:srgbClr val="B8AAAA"/>
        </a:accent3>
        <a:accent4>
          <a:srgbClr val="DADADA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5C5C"/>
        </a:accent1>
        <a:accent2>
          <a:srgbClr val="ED7777"/>
        </a:accent2>
        <a:accent3>
          <a:srgbClr val="FFFFFF"/>
        </a:accent3>
        <a:accent4>
          <a:srgbClr val="000000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67B1"/>
        </a:accent1>
        <a:accent2>
          <a:srgbClr val="E6935C"/>
        </a:accent2>
        <a:accent3>
          <a:srgbClr val="FFFFFF"/>
        </a:accent3>
        <a:accent4>
          <a:srgbClr val="000000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DCC52"/>
        </a:accent1>
        <a:accent2>
          <a:srgbClr val="F29191"/>
        </a:accent2>
        <a:accent3>
          <a:srgbClr val="FFFFFF"/>
        </a:accent3>
        <a:accent4>
          <a:srgbClr val="000000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9B62B"/>
        </a:accent1>
        <a:accent2>
          <a:srgbClr val="66CC66"/>
        </a:accent2>
        <a:accent3>
          <a:srgbClr val="FFFFFF"/>
        </a:accent3>
        <a:accent4>
          <a:srgbClr val="000000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 2">
      <a:dk1>
        <a:srgbClr val="333333"/>
      </a:dk1>
      <a:lt1>
        <a:srgbClr val="FFFFFF"/>
      </a:lt1>
      <a:dk2>
        <a:srgbClr val="660000"/>
      </a:dk2>
      <a:lt2>
        <a:srgbClr val="FFFFFF"/>
      </a:lt2>
      <a:accent1>
        <a:srgbClr val="E667B1"/>
      </a:accent1>
      <a:accent2>
        <a:srgbClr val="E6935C"/>
      </a:accent2>
      <a:accent3>
        <a:srgbClr val="B8AAAA"/>
      </a:accent3>
      <a:accent4>
        <a:srgbClr val="DADADA"/>
      </a:accent4>
      <a:accent5>
        <a:srgbClr val="F0B8D5"/>
      </a:accent5>
      <a:accent6>
        <a:srgbClr val="D08553"/>
      </a:accent6>
      <a:hlink>
        <a:srgbClr val="E3BAF7"/>
      </a:hlink>
      <a:folHlink>
        <a:srgbClr val="FFA6A6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5C5C"/>
        </a:accent1>
        <a:accent2>
          <a:srgbClr val="ED7777"/>
        </a:accent2>
        <a:accent3>
          <a:srgbClr val="B8AAAA"/>
        </a:accent3>
        <a:accent4>
          <a:srgbClr val="DADADA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67B1"/>
        </a:accent1>
        <a:accent2>
          <a:srgbClr val="E6935C"/>
        </a:accent2>
        <a:accent3>
          <a:srgbClr val="B8AAAA"/>
        </a:accent3>
        <a:accent4>
          <a:srgbClr val="DADADA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ADCC52"/>
        </a:accent1>
        <a:accent2>
          <a:srgbClr val="F29191"/>
        </a:accent2>
        <a:accent3>
          <a:srgbClr val="B8AAAA"/>
        </a:accent3>
        <a:accent4>
          <a:srgbClr val="DADADA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D9B62B"/>
        </a:accent1>
        <a:accent2>
          <a:srgbClr val="66CC66"/>
        </a:accent2>
        <a:accent3>
          <a:srgbClr val="B8AAAA"/>
        </a:accent3>
        <a:accent4>
          <a:srgbClr val="DADADA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5C5C"/>
        </a:accent1>
        <a:accent2>
          <a:srgbClr val="ED7777"/>
        </a:accent2>
        <a:accent3>
          <a:srgbClr val="FFFFFF"/>
        </a:accent3>
        <a:accent4>
          <a:srgbClr val="000000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67B1"/>
        </a:accent1>
        <a:accent2>
          <a:srgbClr val="E6935C"/>
        </a:accent2>
        <a:accent3>
          <a:srgbClr val="FFFFFF"/>
        </a:accent3>
        <a:accent4>
          <a:srgbClr val="000000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DCC52"/>
        </a:accent1>
        <a:accent2>
          <a:srgbClr val="F29191"/>
        </a:accent2>
        <a:accent3>
          <a:srgbClr val="FFFFFF"/>
        </a:accent3>
        <a:accent4>
          <a:srgbClr val="000000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9B62B"/>
        </a:accent1>
        <a:accent2>
          <a:srgbClr val="66CC66"/>
        </a:accent2>
        <a:accent3>
          <a:srgbClr val="FFFFFF"/>
        </a:accent3>
        <a:accent4>
          <a:srgbClr val="000000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Welcome back to school presentation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Welcome back to school presentation.potx" id="{CE426E4B-AEF0-4DB0-AA06-9B9EF2E62E1A}" vid="{EB2D3276-CBF5-48AD-B47E-C2D79CA4C86F}"/>
    </a:ext>
  </a:extLst>
</a:theme>
</file>

<file path=ppt/theme/theme6.xml><?xml version="1.0" encoding="utf-8"?>
<a:theme xmlns:a="http://schemas.openxmlformats.org/drawingml/2006/main" name="Concourse">
  <a:themeElements>
    <a:clrScheme name="Custom 3">
      <a:dk1>
        <a:sysClr val="windowText" lastClr="000000"/>
      </a:dk1>
      <a:lt1>
        <a:sysClr val="window" lastClr="FFFFFF"/>
      </a:lt1>
      <a:dk2>
        <a:srgbClr val="3E3D2D"/>
      </a:dk2>
      <a:lt2>
        <a:srgbClr val="FF0000"/>
      </a:lt2>
      <a:accent1>
        <a:srgbClr val="BF0000"/>
      </a:accent1>
      <a:accent2>
        <a:srgbClr val="000000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ppt/theme/theme9.xml><?xml version="1.0" encoding="utf-8"?>
<a:theme xmlns:a="http://schemas.openxmlformats.org/drawingml/2006/main" name="2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97740</TotalTime>
  <Words>222</Words>
  <Application>Microsoft Office PowerPoint</Application>
  <PresentationFormat>Widescreen</PresentationFormat>
  <Paragraphs>107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10</vt:i4>
      </vt:variant>
    </vt:vector>
  </HeadingPairs>
  <TitlesOfParts>
    <vt:vector size="40" baseType="lpstr">
      <vt:lpstr>Arial</vt:lpstr>
      <vt:lpstr>Arial Black</vt:lpstr>
      <vt:lpstr>Arial Rounded MT Bold</vt:lpstr>
      <vt:lpstr>Berlin Sans FB</vt:lpstr>
      <vt:lpstr>Bodoni MT Black</vt:lpstr>
      <vt:lpstr>Calibri</vt:lpstr>
      <vt:lpstr>Calibri Light</vt:lpstr>
      <vt:lpstr>Century Gothic</vt:lpstr>
      <vt:lpstr>Cooper Black</vt:lpstr>
      <vt:lpstr>Cooper Std Black</vt:lpstr>
      <vt:lpstr>Eras Bold ITC</vt:lpstr>
      <vt:lpstr>Franklin Gothic Demi Cond</vt:lpstr>
      <vt:lpstr>Impact</vt:lpstr>
      <vt:lpstr>Lucida Sans Unicode</vt:lpstr>
      <vt:lpstr>Segoe UI Black</vt:lpstr>
      <vt:lpstr>Segoe UI Semibold</vt:lpstr>
      <vt:lpstr>Times New Roman</vt:lpstr>
      <vt:lpstr>Verdana</vt:lpstr>
      <vt:lpstr>Wingdings</vt:lpstr>
      <vt:lpstr>Wingdings 2</vt:lpstr>
      <vt:lpstr>Wingdings 3</vt:lpstr>
      <vt:lpstr>ind_3646_slide</vt:lpstr>
      <vt:lpstr>1_ind_3646_slide</vt:lpstr>
      <vt:lpstr>Office Theme</vt:lpstr>
      <vt:lpstr>1_NewsPrint</vt:lpstr>
      <vt:lpstr>Welcome back to school presentation</vt:lpstr>
      <vt:lpstr>Concourse</vt:lpstr>
      <vt:lpstr>3_NewsPrint</vt:lpstr>
      <vt:lpstr>Celestial</vt:lpstr>
      <vt:lpstr>2_NewsPrint</vt:lpstr>
      <vt:lpstr>PowerPoint Presentation</vt:lpstr>
      <vt:lpstr>PowerPoint Presentation</vt:lpstr>
      <vt:lpstr>PowerPoint Presentation</vt:lpstr>
      <vt:lpstr>Retake  Grad Photo  Proof Packages  are Here!!</vt:lpstr>
      <vt:lpstr>PowerPoint Presentation</vt:lpstr>
      <vt:lpstr>Sign up for TEXTILES 30    For fall 2018      hand sewing,  machine and serger Skills     Techniques for life – maybe even a career                               sign up today!!                See student services    </vt:lpstr>
      <vt:lpstr>PowerPoint Presentation</vt:lpstr>
      <vt:lpstr>PowerPoint Presentation</vt:lpstr>
      <vt:lpstr>PowerPoint Presentation</vt:lpstr>
      <vt:lpstr>PowerPoint Presentation</vt:lpstr>
    </vt:vector>
  </TitlesOfParts>
  <Company>srsd119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Charlene</dc:creator>
  <cp:lastModifiedBy>Palawaga, Rita</cp:lastModifiedBy>
  <cp:revision>2144</cp:revision>
  <dcterms:created xsi:type="dcterms:W3CDTF">2016-08-24T15:46:04Z</dcterms:created>
  <dcterms:modified xsi:type="dcterms:W3CDTF">2018-06-07T20:42:09Z</dcterms:modified>
</cp:coreProperties>
</file>