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19" r:id="rId1"/>
    <p:sldMasterId id="2147485231" r:id="rId2"/>
    <p:sldMasterId id="2147485605" r:id="rId3"/>
    <p:sldMasterId id="2147485857" r:id="rId4"/>
    <p:sldMasterId id="2147486017" r:id="rId5"/>
    <p:sldMasterId id="2147486029" r:id="rId6"/>
  </p:sldMasterIdLst>
  <p:notesMasterIdLst>
    <p:notesMasterId r:id="rId15"/>
  </p:notesMasterIdLst>
  <p:sldIdLst>
    <p:sldId id="784" r:id="rId7"/>
    <p:sldId id="870" r:id="rId8"/>
    <p:sldId id="843" r:id="rId9"/>
    <p:sldId id="869" r:id="rId10"/>
    <p:sldId id="871" r:id="rId11"/>
    <p:sldId id="867" r:id="rId12"/>
    <p:sldId id="862" r:id="rId13"/>
    <p:sldId id="8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A75D9C-71E6-40CD-A92D-6CD7E3C1C494}">
          <p14:sldIdLst>
            <p14:sldId id="784"/>
            <p14:sldId id="870"/>
            <p14:sldId id="843"/>
            <p14:sldId id="869"/>
            <p14:sldId id="871"/>
            <p14:sldId id="867"/>
            <p14:sldId id="862"/>
            <p14:sldId id="8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lle DAmou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B92"/>
    <a:srgbClr val="D3BA84"/>
    <a:srgbClr val="BEA161"/>
    <a:srgbClr val="E9E1C5"/>
    <a:srgbClr val="C5A759"/>
    <a:srgbClr val="E4DBB9"/>
    <a:srgbClr val="9B6C23"/>
    <a:srgbClr val="C1C2D1"/>
    <a:srgbClr val="CADCE2"/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60"/>
  </p:normalViewPr>
  <p:slideViewPr>
    <p:cSldViewPr>
      <p:cViewPr varScale="1">
        <p:scale>
          <a:sx n="73" d="100"/>
          <a:sy n="73" d="100"/>
        </p:scale>
        <p:origin x="78" y="3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7EAFE-4CDB-4141-BD93-2A098D8620EA}" type="datetimeFigureOut">
              <a:rPr lang="en-CA" smtClean="0"/>
              <a:t>2018-04-30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8874B-FE22-41A0-8249-45C690F079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723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12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7CAE41-AC02-4212-B5DC-D72801E371D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4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9202D-68D5-4ED1-B25A-1FF7B04C5D6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0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1FF0C-29CB-42AC-8800-C5E41D57A6D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8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EA11F1-A0A8-4236-B707-8FA1FBAE28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3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A0854-E25F-4EBD-9458-F060AD8432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0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7237-48B1-42FF-9713-00C9DF8D0A3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2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F85D4-C45F-411C-B749-769D6C6446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0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40A76-7B9E-4EFE-915F-1272FB34604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69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931D5-7DB5-40DB-8BFE-5B6533328D6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1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DE48D-F54E-4E39-8FD7-B14993DDCAF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9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57D2E-4939-4CB9-BDF8-B3C852F797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B5C50-6AE2-464E-842D-7030CA734F3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94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CAB23-18A4-4FFD-83C8-250DBE1118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1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594C2-4CF5-4467-B7F2-FBE3C7E6D3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25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D3CE9-ACDC-41E9-8DBC-1375F116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13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17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50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37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96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98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5A95-143A-4D3B-8B89-6A03EE71732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9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746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56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44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D1B143-0C14-4C2D-9BC0-F996544B9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771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7ECD4-C018-40EB-8C55-D89FAEB2E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129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F182-7509-4518-8AC5-BBFE2AE64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96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7930E-3716-4E21-A226-266B9D1D3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04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4BF9-B1CE-43EF-B7D6-C555379CE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842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D65E8-2B77-48C8-A1FA-C6A82D1AB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4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7E8D2-C019-4DE6-AF26-2DCEDCD8451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74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540F5-1321-49BE-BF01-9F8F6804C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132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76799-D99A-4D88-AC7B-CDE3004A2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88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3C16-FD7E-4F23-9675-13169A402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121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3CCEE-96A0-41C7-9F92-32B6AEE46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745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0C074-295B-4AB5-B290-9CEC3FF3F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35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75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10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01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03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4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59C4B-CE57-460A-B96C-FBDC6107DB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006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24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05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87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09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6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79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357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98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849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88A41-DDDF-4C43-AC09-49EF78D821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610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602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363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217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03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14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899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D6F-09E4-4070-BD43-650CC0345E2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55D9-C853-4F93-91EA-1279FF15B1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5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F83F8-6248-4ABB-B72C-ABA86059310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2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7D3A-FCF7-47EC-927B-0645C27FFF0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1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0E5AB-8710-4C86-8F9A-85978888B0A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417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4219A-AC6A-4AB6-AAF5-E143337C270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17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32" r:id="rId1"/>
    <p:sldLayoutId id="2147485233" r:id="rId2"/>
    <p:sldLayoutId id="2147485234" r:id="rId3"/>
    <p:sldLayoutId id="2147485235" r:id="rId4"/>
    <p:sldLayoutId id="2147485236" r:id="rId5"/>
    <p:sldLayoutId id="2147485237" r:id="rId6"/>
    <p:sldLayoutId id="2147485238" r:id="rId7"/>
    <p:sldLayoutId id="2147485239" r:id="rId8"/>
    <p:sldLayoutId id="2147485240" r:id="rId9"/>
    <p:sldLayoutId id="2147485241" r:id="rId10"/>
    <p:sldLayoutId id="214748524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9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6" r:id="rId1"/>
    <p:sldLayoutId id="2147485607" r:id="rId2"/>
    <p:sldLayoutId id="2147485608" r:id="rId3"/>
    <p:sldLayoutId id="2147485609" r:id="rId4"/>
    <p:sldLayoutId id="2147485610" r:id="rId5"/>
    <p:sldLayoutId id="2147485611" r:id="rId6"/>
    <p:sldLayoutId id="2147485612" r:id="rId7"/>
    <p:sldLayoutId id="2147485613" r:id="rId8"/>
    <p:sldLayoutId id="2147485614" r:id="rId9"/>
    <p:sldLayoutId id="2147485615" r:id="rId10"/>
    <p:sldLayoutId id="21474856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68CA55-B107-4545-A5DE-5C39E130A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74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58" r:id="rId1"/>
    <p:sldLayoutId id="2147485859" r:id="rId2"/>
    <p:sldLayoutId id="2147485860" r:id="rId3"/>
    <p:sldLayoutId id="2147485861" r:id="rId4"/>
    <p:sldLayoutId id="2147485862" r:id="rId5"/>
    <p:sldLayoutId id="2147485863" r:id="rId6"/>
    <p:sldLayoutId id="2147485864" r:id="rId7"/>
    <p:sldLayoutId id="2147485865" r:id="rId8"/>
    <p:sldLayoutId id="2147485866" r:id="rId9"/>
    <p:sldLayoutId id="2147485867" r:id="rId10"/>
    <p:sldLayoutId id="21474858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2018-04-30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7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26" r:id="rId9"/>
    <p:sldLayoutId id="2147486027" r:id="rId10"/>
    <p:sldLayoutId id="214748602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1D01BF5-7858-4D55-9627-1C340CBEDA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02B4D6F-09E4-4070-BD43-650CC0345E25}" type="datetimeFigureOut">
              <a:rPr lang="en-US" smtClean="0"/>
              <a:t>4/30/2018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30" r:id="rId1"/>
    <p:sldLayoutId id="2147486031" r:id="rId2"/>
    <p:sldLayoutId id="2147486032" r:id="rId3"/>
    <p:sldLayoutId id="2147486033" r:id="rId4"/>
    <p:sldLayoutId id="2147486034" r:id="rId5"/>
    <p:sldLayoutId id="2147486035" r:id="rId6"/>
    <p:sldLayoutId id="2147486036" r:id="rId7"/>
    <p:sldLayoutId id="2147486037" r:id="rId8"/>
    <p:sldLayoutId id="2147486038" r:id="rId9"/>
    <p:sldLayoutId id="2147486039" r:id="rId10"/>
    <p:sldLayoutId id="214748604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6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10.wdp"/><Relationship Id="rId5" Type="http://schemas.openxmlformats.org/officeDocument/2006/relationships/image" Target="../media/image25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24924" y="6429893"/>
            <a:ext cx="2844800" cy="365125"/>
          </a:xfrm>
        </p:spPr>
        <p:txBody>
          <a:bodyPr/>
          <a:lstStyle/>
          <a:p>
            <a:pPr>
              <a:defRPr/>
            </a:pPr>
            <a:fld id="{C409A30D-8299-463B-B4FE-17BCFF51514D}" type="datetime1">
              <a:rPr lang="en-US">
                <a:solidFill>
                  <a:prstClr val="white"/>
                </a:solidFill>
                <a:latin typeface="Times New Roman"/>
              </a:rPr>
              <a:pPr>
                <a:defRPr/>
              </a:pPr>
              <a:t>4/30/2018</a:t>
            </a:fld>
            <a:endParaRPr lang="en-US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63352" y="53693"/>
            <a:ext cx="11089232" cy="72007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prstClr val="white"/>
                </a:solidFill>
                <a:latin typeface="Arial Black" panose="020B0A04020102020204" pitchFamily="34" charset="0"/>
              </a:rPr>
              <a:t>Carlton Comprehensive Public High School</a:t>
            </a:r>
            <a:r>
              <a:rPr lang="en-US" sz="3600" dirty="0">
                <a:solidFill>
                  <a:srgbClr val="FF0000"/>
                </a:solidFill>
                <a:latin typeface="Impact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Impact"/>
              </a:rPr>
            </a:br>
            <a:r>
              <a:rPr lang="en-US" sz="4800" dirty="0">
                <a:solidFill>
                  <a:schemeClr val="tx1"/>
                </a:solidFill>
                <a:latin typeface="Impact"/>
              </a:rPr>
              <a:t>2017 – 2018 Bell Schedule</a:t>
            </a:r>
            <a:endParaRPr lang="en-CA" sz="4800" dirty="0">
              <a:solidFill>
                <a:schemeClr val="tx1"/>
              </a:solidFill>
              <a:latin typeface="Impac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9F9"/>
              </a:clrFrom>
              <a:clrTo>
                <a:srgbClr val="FD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90" y="425190"/>
            <a:ext cx="1023234" cy="10801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66597"/>
              </p:ext>
            </p:extLst>
          </p:nvPr>
        </p:nvGraphicFramePr>
        <p:xfrm>
          <a:off x="263352" y="1853887"/>
          <a:ext cx="11737303" cy="45994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7099"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Monday, Tuesday,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Thursday and Friday</a:t>
                      </a: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Wednesday</a:t>
                      </a:r>
                      <a:endParaRPr lang="en-CA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 – 11:05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11:00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447"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Wellness Break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Homeroom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11:20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4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6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3" y="6305483"/>
            <a:ext cx="11809312" cy="465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6944"/>
            <a:ext cx="11809311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545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9656" y="39325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Monday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, April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30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806198"/>
              </p:ext>
            </p:extLst>
          </p:nvPr>
        </p:nvGraphicFramePr>
        <p:xfrm>
          <a:off x="119336" y="1987137"/>
          <a:ext cx="11809313" cy="478429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338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Kaiser with Hash browns</a:t>
                      </a: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$3.50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278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 smtClean="0"/>
                    </a:p>
                    <a:p>
                      <a:pPr algn="ctr"/>
                      <a:r>
                        <a:rPr lang="en-US" sz="2800" b="1" dirty="0" smtClean="0"/>
                        <a:t>BCLT</a:t>
                      </a:r>
                      <a:r>
                        <a:rPr lang="en-US" sz="2800" b="1" baseline="0" dirty="0" smtClean="0"/>
                        <a:t> on Kaiser with 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Wedges or Soup or Salad</a:t>
                      </a:r>
                      <a:endParaRPr lang="en-US" sz="28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$5.50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4591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/>
                        <a:t>Chicken Noodle 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Tossed Green Salad with 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Breast of Chicken</a:t>
                      </a:r>
                      <a:endParaRPr lang="en-US" sz="2800" b="1" baseline="0" dirty="0" smtClean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$5.25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088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Made Fresh Daily</a:t>
                      </a:r>
                      <a:endParaRPr lang="en-US" sz="1000" b="1" dirty="0" smtClean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6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43" t="7408" r="1714" b="11446"/>
          <a:stretch/>
        </p:blipFill>
        <p:spPr>
          <a:xfrm>
            <a:off x="0" y="0"/>
            <a:ext cx="12241360" cy="68133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12432704" cy="5479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0300" dirty="0" smtClean="0">
                <a:latin typeface="Arial Black" panose="020B0A04020102020204" pitchFamily="34" charset="0"/>
              </a:rPr>
              <a:t>               </a:t>
            </a:r>
            <a:r>
              <a:rPr lang="en-US" sz="24000" dirty="0" smtClean="0">
                <a:solidFill>
                  <a:srgbClr val="F1F7F9"/>
                </a:solidFill>
                <a:latin typeface="Arial Black" panose="020B0A04020102020204" pitchFamily="34" charset="0"/>
              </a:rPr>
              <a:t> </a:t>
            </a:r>
            <a:endParaRPr lang="en-US" sz="4800" dirty="0">
              <a:solidFill>
                <a:srgbClr val="F1F7F9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1F7F9"/>
              </a:solidFill>
            </a:endParaRPr>
          </a:p>
          <a:p>
            <a:pPr marL="0" indent="0" algn="ctr">
              <a:buNone/>
            </a:pPr>
            <a:endParaRPr lang="en-US" sz="4800" dirty="0">
              <a:solidFill>
                <a:srgbClr val="F1F7F9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1F7F9"/>
              </a:solidFill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1F7F9"/>
                </a:solidFill>
              </a:rPr>
              <a:t> </a:t>
            </a:r>
            <a:endParaRPr lang="en-US" sz="6000" dirty="0">
              <a:solidFill>
                <a:srgbClr val="F1F7F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91" r="100000">
                        <a14:foregroundMark x1="67742" y1="3879" x2="67742" y2="38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1344" y="3053690"/>
            <a:ext cx="3558341" cy="3804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692" y="569055"/>
            <a:ext cx="118813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1F7F9"/>
                </a:solidFill>
                <a:latin typeface="Arial Black" panose="020B0A04020102020204" pitchFamily="34" charset="0"/>
              </a:rPr>
              <a:t> Graduates!</a:t>
            </a:r>
            <a:endParaRPr lang="en-US" sz="9600" dirty="0">
              <a:solidFill>
                <a:srgbClr val="F1F7F9"/>
              </a:solidFill>
              <a:latin typeface="Arial Black" panose="020B0A04020102020204" pitchFamily="34" charset="0"/>
            </a:endParaRPr>
          </a:p>
          <a:p>
            <a:r>
              <a:rPr lang="en-US" sz="4800" dirty="0" smtClean="0">
                <a:solidFill>
                  <a:srgbClr val="F1F7F9"/>
                </a:solidFill>
                <a:latin typeface="Arial Rounded MT Bold" panose="020F0704030504030204" pitchFamily="34" charset="0"/>
              </a:rPr>
              <a:t>Interested </a:t>
            </a:r>
            <a:r>
              <a:rPr lang="en-US" sz="4800" dirty="0">
                <a:solidFill>
                  <a:srgbClr val="F1F7F9"/>
                </a:solidFill>
                <a:latin typeface="Arial Rounded MT Bold" panose="020F0704030504030204" pitchFamily="34" charset="0"/>
              </a:rPr>
              <a:t>in </a:t>
            </a:r>
            <a:r>
              <a:rPr lang="en-US" sz="4800" dirty="0" smtClean="0">
                <a:solidFill>
                  <a:srgbClr val="F1F7F9"/>
                </a:solidFill>
                <a:latin typeface="Arial Rounded MT Bold" panose="020F0704030504030204" pitchFamily="34" charset="0"/>
              </a:rPr>
              <a:t>performing at your</a:t>
            </a:r>
            <a:endParaRPr lang="en-US" sz="4800" dirty="0">
              <a:solidFill>
                <a:srgbClr val="F1F7F9"/>
              </a:solidFill>
              <a:latin typeface="Arial Rounded MT Bold" panose="020F0704030504030204" pitchFamily="34" charset="0"/>
            </a:endParaRPr>
          </a:p>
          <a:p>
            <a:r>
              <a:rPr lang="en-US" sz="4800" dirty="0">
                <a:solidFill>
                  <a:srgbClr val="F1F7F9"/>
                </a:solidFill>
                <a:latin typeface="Arial Rounded MT Bold" panose="020F0704030504030204" pitchFamily="34" charset="0"/>
              </a:rPr>
              <a:t>     </a:t>
            </a:r>
            <a:r>
              <a:rPr lang="en-US" sz="4800" dirty="0" smtClean="0">
                <a:solidFill>
                  <a:srgbClr val="F1F7F9"/>
                </a:solidFill>
                <a:latin typeface="Arial Rounded MT Bold" panose="020F0704030504030204" pitchFamily="34" charset="0"/>
              </a:rPr>
              <a:t>            graduation </a:t>
            </a:r>
            <a:r>
              <a:rPr lang="en-US" sz="4800" dirty="0">
                <a:solidFill>
                  <a:srgbClr val="F1F7F9"/>
                </a:solidFill>
                <a:latin typeface="Arial Rounded MT Bold" panose="020F0704030504030204" pitchFamily="34" charset="0"/>
              </a:rPr>
              <a:t>ceremonies?  </a:t>
            </a:r>
          </a:p>
          <a:p>
            <a:r>
              <a:rPr lang="en-US" sz="3600" dirty="0">
                <a:solidFill>
                  <a:srgbClr val="F1F7F9"/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F1F7F9"/>
                </a:solidFill>
                <a:latin typeface="Arial Black" panose="020B0A04020102020204" pitchFamily="34" charset="0"/>
              </a:rPr>
              <a:t>       See </a:t>
            </a:r>
            <a:r>
              <a:rPr lang="en-US" sz="3600" dirty="0">
                <a:solidFill>
                  <a:srgbClr val="F1F7F9"/>
                </a:solidFill>
                <a:latin typeface="Arial Black" panose="020B0A04020102020204" pitchFamily="34" charset="0"/>
              </a:rPr>
              <a:t>Mrs. </a:t>
            </a:r>
            <a:r>
              <a:rPr lang="en-US" sz="3600" dirty="0" err="1">
                <a:solidFill>
                  <a:srgbClr val="F1F7F9"/>
                </a:solidFill>
                <a:latin typeface="Arial Black" panose="020B0A04020102020204" pitchFamily="34" charset="0"/>
              </a:rPr>
              <a:t>Bernath</a:t>
            </a:r>
            <a:r>
              <a:rPr lang="en-US" sz="3600" dirty="0">
                <a:solidFill>
                  <a:srgbClr val="F1F7F9"/>
                </a:solidFill>
                <a:latin typeface="Arial Black" panose="020B0A04020102020204" pitchFamily="34" charset="0"/>
              </a:rPr>
              <a:t> Room Y100 </a:t>
            </a:r>
          </a:p>
          <a:p>
            <a:pPr algn="ctr"/>
            <a:r>
              <a:rPr lang="en-US" sz="3600" dirty="0">
                <a:solidFill>
                  <a:srgbClr val="F1F7F9"/>
                </a:solidFill>
                <a:latin typeface="Arial Black" panose="020B0A04020102020204" pitchFamily="34" charset="0"/>
              </a:rPr>
              <a:t>Before April 30. </a:t>
            </a:r>
          </a:p>
          <a:p>
            <a:pPr algn="ctr"/>
            <a:endParaRPr lang="en-US" sz="3600" dirty="0">
              <a:solidFill>
                <a:srgbClr val="F1F7F9"/>
              </a:solidFill>
            </a:endParaRPr>
          </a:p>
          <a:p>
            <a:r>
              <a:rPr lang="en-US" sz="3200" dirty="0" smtClean="0">
                <a:solidFill>
                  <a:srgbClr val="F1F7F9"/>
                </a:solidFill>
                <a:latin typeface="Arial Rounded MT Bold" panose="020F0704030504030204" pitchFamily="34" charset="0"/>
              </a:rPr>
              <a:t>                                               Auditions </a:t>
            </a:r>
            <a:r>
              <a:rPr lang="en-US" sz="3200" dirty="0">
                <a:solidFill>
                  <a:srgbClr val="F1F7F9"/>
                </a:solidFill>
                <a:latin typeface="Arial Rounded MT Bold" panose="020F0704030504030204" pitchFamily="34" charset="0"/>
              </a:rPr>
              <a:t>will take place in May</a:t>
            </a:r>
            <a:r>
              <a:rPr lang="en-US" sz="3600" dirty="0">
                <a:solidFill>
                  <a:srgbClr val="F1F7F9"/>
                </a:solidFill>
              </a:rPr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1" b="9877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472264" y="27275"/>
            <a:ext cx="3579018" cy="26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lak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9" b="2880"/>
          <a:stretch/>
        </p:blipFill>
        <p:spPr bwMode="auto">
          <a:xfrm>
            <a:off x="-351113" y="-967800"/>
            <a:ext cx="12543113" cy="782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98927">
                        <a14:backgroundMark x1="537" y1="48000" x2="34705" y2="26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1737" y="360795"/>
            <a:ext cx="7932032" cy="649720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89" b="100000" l="716" r="99642">
                        <a14:foregroundMark x1="88372" y1="62889" x2="88372" y2="62889"/>
                        <a14:foregroundMark x1="77639" y1="74889" x2="77639" y2="74889"/>
                        <a14:foregroundMark x1="71735" y1="65778" x2="80322" y2="79111"/>
                        <a14:foregroundMark x1="45975" y1="63333" x2="61002" y2="92667"/>
                        <a14:foregroundMark x1="82290" y1="68000" x2="87657" y2="75778"/>
                        <a14:backgroundMark x1="537" y1="48000" x2="34705" y2="26889"/>
                        <a14:backgroundMark x1="14132" y1="95778" x2="60823" y2="34444"/>
                        <a14:backgroundMark x1="45259" y1="62667" x2="38283" y2="98222"/>
                        <a14:backgroundMark x1="45975" y1="66000" x2="43292" y2="99333"/>
                        <a14:backgroundMark x1="45081" y1="56667" x2="68694" y2="67778"/>
                        <a14:backgroundMark x1="60465" y1="53111" x2="82469" y2="63778"/>
                        <a14:backgroundMark x1="80859" y1="50222" x2="95170" y2="52889"/>
                        <a14:backgroundMark x1="51521" y1="61111" x2="67800" y2="74000"/>
                        <a14:backgroundMark x1="70841" y1="61778" x2="81753" y2="68000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8662" y="691175"/>
            <a:ext cx="7768957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914751" y="857315"/>
            <a:ext cx="70990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for Upcoming</a:t>
            </a:r>
            <a:r>
              <a:rPr lang="en-US" sz="4800" dirty="0" smtClean="0">
                <a:solidFill>
                  <a:prstClr val="black"/>
                </a:solidFill>
              </a:rPr>
              <a:t>                                                       </a:t>
            </a:r>
            <a:r>
              <a:rPr lang="en-US" sz="800" dirty="0" smtClean="0">
                <a:solidFill>
                  <a:srgbClr val="C1C2D1"/>
                </a:solidFill>
              </a:rPr>
              <a:t>  …………………</a:t>
            </a:r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Carlton Outdoor 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Canoe Trip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1126" y="5445224"/>
            <a:ext cx="907773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7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Image result for scroll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0" descr="Image result for powerpoint background"/>
          <p:cNvSpPr>
            <a:spLocks noChangeAspect="1" noChangeArrowheads="1"/>
          </p:cNvSpPr>
          <p:nvPr/>
        </p:nvSpPr>
        <p:spPr bwMode="auto">
          <a:xfrm>
            <a:off x="-304801" y="3334385"/>
            <a:ext cx="39528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1669" y="2734163"/>
            <a:ext cx="9156195" cy="2486891"/>
          </a:xfrm>
        </p:spPr>
        <p:txBody>
          <a:bodyPr/>
          <a:lstStyle/>
          <a:p>
            <a:r>
              <a:rPr lang="en-US" sz="72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Cancelled this week!</a:t>
            </a:r>
            <a:r>
              <a:rPr lang="en-US" sz="72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            </a:t>
            </a:r>
            <a:r>
              <a:rPr lang="en-US" sz="8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800" spc="0" dirty="0" smtClean="0">
                <a:ln w="0"/>
                <a:solidFill>
                  <a:srgbClr val="C5A75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………………</a:t>
            </a:r>
            <a:r>
              <a:rPr lang="en-US" sz="800" spc="0" dirty="0" smtClean="0">
                <a:ln w="0"/>
                <a:solidFill>
                  <a:srgbClr val="E9E1C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…………………………</a:t>
            </a:r>
            <a:r>
              <a:rPr lang="en-US" sz="800" spc="0" dirty="0" smtClean="0">
                <a:ln w="0"/>
                <a:solidFill>
                  <a:srgbClr val="BEA1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……</a:t>
            </a:r>
            <a:r>
              <a:rPr lang="en-US" sz="44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Join us next Tues.</a:t>
            </a:r>
            <a:br>
              <a:rPr lang="en-US" sz="44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44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     May 8, B101 at lunch!</a:t>
            </a:r>
            <a:r>
              <a:rPr lang="en-US" sz="44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endParaRPr lang="en-US" sz="4400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3838" y="4888373"/>
            <a:ext cx="6129655" cy="1066800"/>
          </a:xfrm>
        </p:spPr>
        <p:txBody>
          <a:bodyPr>
            <a:normAutofit lnSpcReduction="10000"/>
          </a:bodyPr>
          <a:lstStyle/>
          <a:p>
            <a:endParaRPr lang="en-US" sz="3200" b="1" u="sng" dirty="0">
              <a:solidFill>
                <a:srgbClr val="E0CB92"/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  It might get gritty here.  </a:t>
            </a:r>
          </a:p>
        </p:txBody>
      </p:sp>
      <p:pic>
        <p:nvPicPr>
          <p:cNvPr id="1026" name="Picture 2" descr="Image result for write club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69" b="100000" l="0" r="100000">
                        <a14:foregroundMark x1="17347" y1="52469" x2="17347" y2="52469"/>
                        <a14:foregroundMark x1="16122" y1="33951" x2="14898" y2="97531"/>
                        <a14:foregroundMark x1="36735" y1="6790" x2="40612" y2="35802"/>
                        <a14:foregroundMark x1="38163" y1="58025" x2="37551" y2="87654"/>
                        <a14:foregroundMark x1="52245" y1="4938" x2="47755" y2="39506"/>
                        <a14:foregroundMark x1="57551" y1="8025" x2="57551" y2="38272"/>
                        <a14:foregroundMark x1="71224" y1="6173" x2="71429" y2="37654"/>
                        <a14:foregroundMark x1="81429" y1="8025" x2="81224" y2="37654"/>
                        <a14:foregroundMark x1="91837" y1="5556" x2="91633" y2="39506"/>
                        <a14:foregroundMark x1="57959" y1="50000" x2="56531" y2="94444"/>
                        <a14:foregroundMark x1="71020" y1="53086" x2="71633" y2="89506"/>
                        <a14:foregroundMark x1="90204" y1="53086" x2="89184" y2="93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99" y="989768"/>
            <a:ext cx="6047104" cy="14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write club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Image result for write club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8" descr="Image result for write club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10" descr="Image result for write club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6" name="Picture 12" descr="http://www.popchix.com/images/uploads/write-club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50" b="99225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481" y="4561764"/>
            <a:ext cx="2286000" cy="161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96001" y="6172200"/>
            <a:ext cx="17171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http://www.popchix.com/write-club</a:t>
            </a:r>
          </a:p>
        </p:txBody>
      </p:sp>
      <p:sp>
        <p:nvSpPr>
          <p:cNvPr id="9" name="Rectangle 8"/>
          <p:cNvSpPr/>
          <p:nvPr/>
        </p:nvSpPr>
        <p:spPr>
          <a:xfrm>
            <a:off x="1956666" y="6172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Thanks to these websites for the images: http://expressingmotherhood.com/the-write-club/</a:t>
            </a:r>
          </a:p>
        </p:txBody>
      </p:sp>
      <p:sp>
        <p:nvSpPr>
          <p:cNvPr id="10" name="Explosion 1 9"/>
          <p:cNvSpPr/>
          <p:nvPr/>
        </p:nvSpPr>
        <p:spPr>
          <a:xfrm rot="20206694">
            <a:off x="-530974" y="206841"/>
            <a:ext cx="4573009" cy="301025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hotography clu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928" y="0"/>
            <a:ext cx="14520936" cy="79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3632" y="116632"/>
            <a:ext cx="9103195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425" algn="l"/>
                <a:tab pos="2800350" algn="l"/>
              </a:tabLst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Photography Club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1916832"/>
            <a:ext cx="6096000" cy="47397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Monday,</a:t>
            </a:r>
            <a:r>
              <a:rPr kumimoji="0" lang="en-US" sz="4400" b="1" i="0" u="none" strike="noStrike" kern="1200" cap="none" spc="0" normalizeH="0" noProof="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April 30</a:t>
            </a: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Lunch time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6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Room B106</a:t>
            </a:r>
            <a:r>
              <a:rPr kumimoji="0" lang="en-US" sz="3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                                        </a:t>
            </a:r>
            <a:endParaRPr kumimoji="0" lang="en-US" sz="3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-Bring your lunch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New Members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elcome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Explosion 1 2"/>
          <p:cNvSpPr/>
          <p:nvPr/>
        </p:nvSpPr>
        <p:spPr>
          <a:xfrm rot="20817165">
            <a:off x="566811" y="938397"/>
            <a:ext cx="5457181" cy="482453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Note Room Change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782"/>
          <a:stretch/>
        </p:blipFill>
        <p:spPr>
          <a:xfrm>
            <a:off x="-96687" y="-1811203"/>
            <a:ext cx="12288687" cy="8624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96687" y="188640"/>
            <a:ext cx="1194230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Volunteers Needed!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 smtClean="0"/>
              <a:t>                 SSHA Provincial Track and Field</a:t>
            </a:r>
          </a:p>
          <a:p>
            <a:r>
              <a:rPr lang="en-US" sz="4800" b="1" dirty="0" smtClean="0"/>
              <a:t>                            Championships</a:t>
            </a:r>
          </a:p>
          <a:p>
            <a:r>
              <a:rPr lang="en-US" sz="4800" dirty="0">
                <a:solidFill>
                  <a:srgbClr val="545454"/>
                </a:solidFill>
                <a:latin typeface="arial" panose="020B0604020202020204" pitchFamily="34" charset="0"/>
              </a:rPr>
              <a:t> </a:t>
            </a:r>
            <a:r>
              <a:rPr lang="en-US" sz="4800" dirty="0" smtClean="0">
                <a:solidFill>
                  <a:srgbClr val="545454"/>
                </a:solidFill>
                <a:latin typeface="arial" panose="020B0604020202020204" pitchFamily="34" charset="0"/>
              </a:rPr>
              <a:t>                              </a:t>
            </a:r>
            <a:r>
              <a:rPr lang="en-US" sz="3600" b="1" dirty="0" smtClean="0">
                <a:latin typeface="arial" panose="020B0604020202020204" pitchFamily="34" charset="0"/>
              </a:rPr>
              <a:t>@ our own </a:t>
            </a:r>
          </a:p>
          <a:p>
            <a:r>
              <a:rPr lang="en-US" sz="4800" b="1" dirty="0" smtClean="0"/>
              <a:t>                    HARRY </a:t>
            </a:r>
            <a:r>
              <a:rPr lang="en-US" sz="4800" b="1" dirty="0"/>
              <a:t>JEROME TRACK</a:t>
            </a:r>
            <a:endParaRPr lang="en-US" sz="4800" b="1" dirty="0" smtClean="0"/>
          </a:p>
          <a:p>
            <a:r>
              <a:rPr lang="en-US" sz="4800" b="1" dirty="0" smtClean="0"/>
              <a:t>                              June 1 &amp; 2</a:t>
            </a:r>
          </a:p>
          <a:p>
            <a:r>
              <a:rPr lang="en-US" sz="4800" b="1" dirty="0" smtClean="0"/>
              <a:t>         See Mr. Michalchuk in Student Services</a:t>
            </a:r>
            <a:endParaRPr lang="en-US" sz="4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883" y="1377360"/>
            <a:ext cx="2817919" cy="4067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46" y="0"/>
            <a:ext cx="1068128" cy="1188720"/>
          </a:xfrm>
          <a:prstGeom prst="rect">
            <a:avLst/>
          </a:prstGeom>
        </p:spPr>
      </p:pic>
      <p:pic>
        <p:nvPicPr>
          <p:cNvPr id="13" name="Picture 4" descr="Image result for carlton high school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70994"/>
            <a:ext cx="1161243" cy="116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65639" y="6474732"/>
            <a:ext cx="5405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May 25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041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78" y="0"/>
            <a:ext cx="1220058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8" r="100000">
                        <a14:foregroundMark x1="11521" y1="91384" x2="37814" y2="91384"/>
                        <a14:foregroundMark x1="56130" y1="92428" x2="92614" y2="79112"/>
                        <a14:foregroundMark x1="6795" y1="94256" x2="6795" y2="94256"/>
                        <a14:foregroundMark x1="5465" y1="90862" x2="5465" y2="90862"/>
                        <a14:foregroundMark x1="4874" y1="96867" x2="4874" y2="96867"/>
                        <a14:foregroundMark x1="95126" y1="60313" x2="95126" y2="60313"/>
                        <a14:foregroundMark x1="85968" y1="20888" x2="85968" y2="20888"/>
                        <a14:backgroundMark x1="39882" y1="8355" x2="39882" y2="8355"/>
                        <a14:backgroundMark x1="96455" y1="89556" x2="96455" y2="89556"/>
                        <a14:backgroundMark x1="93353" y1="88773" x2="93353" y2="88773"/>
                        <a14:backgroundMark x1="90251" y1="95822" x2="90251" y2="958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4013" y="3196478"/>
            <a:ext cx="6448425" cy="3648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121" y="116632"/>
            <a:ext cx="11639725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Eras Bold ITC" panose="020B0907030504020204" pitchFamily="34" charset="0"/>
              </a:rPr>
              <a:t>Carlton Football Spring Camp</a:t>
            </a:r>
          </a:p>
          <a:p>
            <a:pPr algn="ctr"/>
            <a:r>
              <a:rPr lang="en-US" sz="48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Sign up</a:t>
            </a:r>
          </a:p>
          <a:p>
            <a:pPr algn="ctr"/>
            <a:r>
              <a:rPr lang="en-US" sz="48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Thursday, May 3</a:t>
            </a:r>
          </a:p>
          <a:p>
            <a:pPr algn="ctr"/>
            <a:r>
              <a:rPr lang="en-US" sz="48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12:30 – CPAC</a:t>
            </a:r>
          </a:p>
          <a:p>
            <a:pPr algn="ctr"/>
            <a:endParaRPr lang="en-US" sz="4800" dirty="0" smtClean="0">
              <a:solidFill>
                <a:srgbClr val="FFFF97"/>
              </a:solidFill>
              <a:latin typeface="Arial Black" panose="020B0A04020102020204" pitchFamily="34" charset="0"/>
            </a:endParaRPr>
          </a:p>
          <a:p>
            <a:r>
              <a:rPr lang="en-US" sz="40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All Boys and Girls invited!</a:t>
            </a:r>
          </a:p>
          <a:p>
            <a:r>
              <a:rPr lang="en-US" sz="32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No previous experience required</a:t>
            </a:r>
          </a:p>
          <a:p>
            <a:r>
              <a:rPr lang="en-US" sz="32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Information on conditioning </a:t>
            </a:r>
          </a:p>
          <a:p>
            <a:r>
              <a:rPr lang="en-US" sz="32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available</a:t>
            </a:r>
            <a:endParaRPr lang="en-US" sz="3200" dirty="0">
              <a:solidFill>
                <a:srgbClr val="FFFF97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Image result for carlton high school log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5" y="1185552"/>
            <a:ext cx="2075445" cy="20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0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djacenc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90770</TotalTime>
  <Words>246</Words>
  <Application>Microsoft Office PowerPoint</Application>
  <PresentationFormat>Widescreen</PresentationFormat>
  <Paragraphs>90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Arial</vt:lpstr>
      <vt:lpstr>Arial</vt:lpstr>
      <vt:lpstr>Arial Black</vt:lpstr>
      <vt:lpstr>Arial Rounded MT Bold</vt:lpstr>
      <vt:lpstr>Berlin Sans FB Demi</vt:lpstr>
      <vt:lpstr>Calibri</vt:lpstr>
      <vt:lpstr>Cambria</vt:lpstr>
      <vt:lpstr>Eras Bold ITC</vt:lpstr>
      <vt:lpstr>Franklin Gothic Demi Cond</vt:lpstr>
      <vt:lpstr>Impact</vt:lpstr>
      <vt:lpstr>Segoe UI Semibold</vt:lpstr>
      <vt:lpstr>Times New Roman</vt:lpstr>
      <vt:lpstr>ind_3646_slide</vt:lpstr>
      <vt:lpstr>1_ind_3646_slide</vt:lpstr>
      <vt:lpstr>2_NewsPrint</vt:lpstr>
      <vt:lpstr>Office Theme</vt:lpstr>
      <vt:lpstr>1_NewsPrint</vt:lpstr>
      <vt:lpstr>Adjacency</vt:lpstr>
      <vt:lpstr>PowerPoint Presentation</vt:lpstr>
      <vt:lpstr>PowerPoint Presentation</vt:lpstr>
      <vt:lpstr>PowerPoint Presentation</vt:lpstr>
      <vt:lpstr>PowerPoint Presentation</vt:lpstr>
      <vt:lpstr>Cancelled this week!             ………………………………………………Join us next Tues.      May 8, B101 at lunch! </vt:lpstr>
      <vt:lpstr>PowerPoint Presentation</vt:lpstr>
      <vt:lpstr>PowerPoint Presentation</vt:lpstr>
      <vt:lpstr>PowerPoint Presentation</vt:lpstr>
    </vt:vector>
  </TitlesOfParts>
  <Company>srsd119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Palawaga, Rita</cp:lastModifiedBy>
  <cp:revision>1896</cp:revision>
  <dcterms:created xsi:type="dcterms:W3CDTF">2016-08-24T15:46:04Z</dcterms:created>
  <dcterms:modified xsi:type="dcterms:W3CDTF">2018-04-30T15:57:21Z</dcterms:modified>
</cp:coreProperties>
</file>