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19" r:id="rId1"/>
    <p:sldMasterId id="2147485231" r:id="rId2"/>
    <p:sldMasterId id="2147485605" r:id="rId3"/>
    <p:sldMasterId id="2147485857" r:id="rId4"/>
    <p:sldMasterId id="2147486017" r:id="rId5"/>
    <p:sldMasterId id="2147486029" r:id="rId6"/>
  </p:sldMasterIdLst>
  <p:notesMasterIdLst>
    <p:notesMasterId r:id="rId16"/>
  </p:notesMasterIdLst>
  <p:sldIdLst>
    <p:sldId id="784" r:id="rId7"/>
    <p:sldId id="863" r:id="rId8"/>
    <p:sldId id="843" r:id="rId9"/>
    <p:sldId id="865" r:id="rId10"/>
    <p:sldId id="869" r:id="rId11"/>
    <p:sldId id="867" r:id="rId12"/>
    <p:sldId id="862" r:id="rId13"/>
    <p:sldId id="861" r:id="rId14"/>
    <p:sldId id="8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75D9C-71E6-40CD-A92D-6CD7E3C1C494}">
          <p14:sldIdLst>
            <p14:sldId id="784"/>
            <p14:sldId id="863"/>
            <p14:sldId id="843"/>
            <p14:sldId id="865"/>
            <p14:sldId id="869"/>
            <p14:sldId id="867"/>
            <p14:sldId id="862"/>
            <p14:sldId id="861"/>
            <p14:sldId id="8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lle DAmou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2D1"/>
    <a:srgbClr val="CADCE2"/>
    <a:srgbClr val="FFFF97"/>
    <a:srgbClr val="466C32"/>
    <a:srgbClr val="ED4730"/>
    <a:srgbClr val="FF6B40"/>
    <a:srgbClr val="EF4C03"/>
    <a:srgbClr val="FC5D16"/>
    <a:srgbClr val="EE1C00"/>
    <a:srgbClr val="9ED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60"/>
  </p:normalViewPr>
  <p:slideViewPr>
    <p:cSldViewPr>
      <p:cViewPr varScale="1">
        <p:scale>
          <a:sx n="85" d="100"/>
          <a:sy n="85" d="100"/>
        </p:scale>
        <p:origin x="420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7EAFE-4CDB-4141-BD93-2A098D8620EA}" type="datetimeFigureOut">
              <a:rPr lang="en-CA" smtClean="0"/>
              <a:t>2018-04-26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8874B-FE22-41A0-8249-45C690F079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23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34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7CAE41-AC02-4212-B5DC-D72801E371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4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9202D-68D5-4ED1-B25A-1FF7B04C5D6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0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1FF0C-29CB-42AC-8800-C5E41D57A6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8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EA11F1-A0A8-4236-B707-8FA1FBAE28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3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A0854-E25F-4EBD-9458-F060AD8432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0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7237-48B1-42FF-9713-00C9DF8D0A3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2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F85D4-C45F-411C-B749-769D6C6446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0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0A76-7B9E-4EFE-915F-1272FB34604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69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31D5-7DB5-40DB-8BFE-5B6533328D6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1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DE48D-F54E-4E39-8FD7-B14993DDCAF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9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57D2E-4939-4CB9-BDF8-B3C852F797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B5C50-6AE2-464E-842D-7030CA734F3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94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CAB23-18A4-4FFD-83C8-250DBE1118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1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594C2-4CF5-4467-B7F2-FBE3C7E6D3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5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D3CE9-ACDC-41E9-8DBC-1375F116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13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17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5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37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96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98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5A95-143A-4D3B-8B89-6A03EE71732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746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56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4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D1B143-0C14-4C2D-9BC0-F996544B9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771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7ECD4-C018-40EB-8C55-D89FAEB2E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129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F182-7509-4518-8AC5-BBFE2AE64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96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7930E-3716-4E21-A226-266B9D1D3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04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4BF9-B1CE-43EF-B7D6-C555379CE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42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D65E8-2B77-48C8-A1FA-C6A82D1AB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4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E8D2-C019-4DE6-AF26-2DCEDCD8451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4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540F5-1321-49BE-BF01-9F8F6804C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32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76799-D99A-4D88-AC7B-CDE3004A2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88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3C16-FD7E-4F23-9675-13169A402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121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3CCEE-96A0-41C7-9F92-32B6AEE46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745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0C074-295B-4AB5-B290-9CEC3FF3F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5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75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10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01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03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59C4B-CE57-460A-B96C-FBDC6107DB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0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24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05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87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9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6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79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3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1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1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1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88A41-DDDF-4C43-AC09-49EF78D821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1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7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7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9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2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3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7"/>
            <a:ext cx="1828800" cy="5654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7"/>
            <a:ext cx="8001000" cy="565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8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20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55D9-C853-4F93-91EA-1279FF15B1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F83F8-6248-4ABB-B72C-ABA86059310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2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7D3A-FCF7-47EC-927B-0645C27FFF0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1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0E5AB-8710-4C86-8F9A-85978888B0A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417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4219A-AC6A-4AB6-AAF5-E143337C270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17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8CA55-B107-4545-A5DE-5C39E130A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74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58" r:id="rId1"/>
    <p:sldLayoutId id="2147485859" r:id="rId2"/>
    <p:sldLayoutId id="2147485860" r:id="rId3"/>
    <p:sldLayoutId id="2147485861" r:id="rId4"/>
    <p:sldLayoutId id="2147485862" r:id="rId5"/>
    <p:sldLayoutId id="2147485863" r:id="rId6"/>
    <p:sldLayoutId id="2147485864" r:id="rId7"/>
    <p:sldLayoutId id="2147485865" r:id="rId8"/>
    <p:sldLayoutId id="2147485866" r:id="rId9"/>
    <p:sldLayoutId id="2147485867" r:id="rId10"/>
    <p:sldLayoutId id="21474858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2018-04-26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20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66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030" r:id="rId1"/>
    <p:sldLayoutId id="2147486031" r:id="rId2"/>
    <p:sldLayoutId id="2147486032" r:id="rId3"/>
    <p:sldLayoutId id="2147486033" r:id="rId4"/>
    <p:sldLayoutId id="2147486034" r:id="rId5"/>
    <p:sldLayoutId id="2147486035" r:id="rId6"/>
    <p:sldLayoutId id="2147486036" r:id="rId7"/>
    <p:sldLayoutId id="2147486037" r:id="rId8"/>
    <p:sldLayoutId id="2147486038" r:id="rId9"/>
    <p:sldLayoutId id="2147486039" r:id="rId10"/>
    <p:sldLayoutId id="2147486040" r:id="rId11"/>
    <p:sldLayoutId id="214748604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12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8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24924" y="6429893"/>
            <a:ext cx="2844800" cy="365125"/>
          </a:xfrm>
        </p:spPr>
        <p:txBody>
          <a:bodyPr/>
          <a:lstStyle/>
          <a:p>
            <a:pPr>
              <a:defRPr/>
            </a:pPr>
            <a:fld id="{C409A30D-8299-463B-B4FE-17BCFF51514D}" type="datetime1">
              <a:rPr lang="en-US">
                <a:solidFill>
                  <a:prstClr val="white"/>
                </a:solidFill>
                <a:latin typeface="Times New Roman"/>
              </a:rPr>
              <a:pPr>
                <a:defRPr/>
              </a:pPr>
              <a:t>4/26/2018</a:t>
            </a:fld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63352" y="53693"/>
            <a:ext cx="11089232" cy="72007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prstClr val="white"/>
                </a:solidFill>
                <a:latin typeface="Arial Black" panose="020B0A04020102020204" pitchFamily="34" charset="0"/>
              </a:rPr>
              <a:t>Carlton Comprehensive Public High School</a:t>
            </a:r>
            <a:r>
              <a:rPr lang="en-US" sz="3600" dirty="0">
                <a:solidFill>
                  <a:srgbClr val="FF0000"/>
                </a:solidFill>
                <a:latin typeface="Impact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Impact"/>
              </a:rPr>
            </a:br>
            <a:r>
              <a:rPr lang="en-US" sz="4800" dirty="0">
                <a:solidFill>
                  <a:schemeClr val="tx1"/>
                </a:solidFill>
                <a:latin typeface="Impact"/>
              </a:rPr>
              <a:t>2017 – 2018 Bell Schedule</a:t>
            </a:r>
            <a:endParaRPr lang="en-CA" sz="4800" dirty="0">
              <a:solidFill>
                <a:schemeClr val="tx1"/>
              </a:solidFill>
              <a:latin typeface="Impac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9F9"/>
              </a:clrFrom>
              <a:clrTo>
                <a:srgbClr val="FD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90" y="425190"/>
            <a:ext cx="1023234" cy="10801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66597"/>
              </p:ext>
            </p:extLst>
          </p:nvPr>
        </p:nvGraphicFramePr>
        <p:xfrm>
          <a:off x="263352" y="1853887"/>
          <a:ext cx="11737303" cy="4599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099"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Monday, Tuesday,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Thursday and Friday</a:t>
                      </a: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Wednesday</a:t>
                      </a:r>
                      <a:endParaRPr lang="en-CA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 – 11:05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11:00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447"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Wellness Break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Homeroom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11:20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4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6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80" y="725946"/>
            <a:ext cx="11808975" cy="658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7648" y="39325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Friday, April 27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007844"/>
              </p:ext>
            </p:extLst>
          </p:nvPr>
        </p:nvGraphicFramePr>
        <p:xfrm>
          <a:off x="165480" y="2052819"/>
          <a:ext cx="11809313" cy="451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857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Single Mini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$3.50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6623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 smtClean="0"/>
                    </a:p>
                    <a:p>
                      <a:pPr algn="ctr"/>
                      <a:r>
                        <a:rPr lang="en-US" sz="2800" b="1" dirty="0" smtClean="0"/>
                        <a:t>Chicken Fingers and </a:t>
                      </a:r>
                    </a:p>
                    <a:p>
                      <a:pPr algn="ctr"/>
                      <a:r>
                        <a:rPr lang="en-US" sz="2800" b="1" dirty="0" smtClean="0"/>
                        <a:t>Fries or Soup</a:t>
                      </a:r>
                      <a:r>
                        <a:rPr lang="en-US" sz="2800" b="1" baseline="0" dirty="0" smtClean="0"/>
                        <a:t> or Salad</a:t>
                      </a:r>
                      <a:endParaRPr lang="en-US" sz="28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$5.50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830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/>
                        <a:t>Dutch Meatball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Spinach Salad with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Beets and Feta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$5.25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810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smtClean="0">
                          <a:latin typeface="+mn-lt"/>
                        </a:rPr>
                        <a:t>Delicious Surprise!</a:t>
                      </a:r>
                      <a:endParaRPr lang="en-US" sz="28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8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43" t="7408" r="1714" b="11446"/>
          <a:stretch/>
        </p:blipFill>
        <p:spPr>
          <a:xfrm>
            <a:off x="0" y="0"/>
            <a:ext cx="12241360" cy="68133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12432704" cy="5479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0300" dirty="0" smtClean="0">
                <a:latin typeface="Arial Black" panose="020B0A04020102020204" pitchFamily="34" charset="0"/>
              </a:rPr>
              <a:t>               </a:t>
            </a:r>
            <a:r>
              <a:rPr lang="en-US" sz="24000" dirty="0" smtClean="0">
                <a:solidFill>
                  <a:srgbClr val="F1F7F9"/>
                </a:solidFill>
                <a:latin typeface="Arial Black" panose="020B0A04020102020204" pitchFamily="34" charset="0"/>
              </a:rPr>
              <a:t> </a:t>
            </a:r>
            <a:endParaRPr lang="en-US" sz="4800" dirty="0">
              <a:solidFill>
                <a:srgbClr val="F1F7F9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1F7F9"/>
              </a:solidFill>
            </a:endParaRPr>
          </a:p>
          <a:p>
            <a:pPr marL="0" indent="0" algn="ctr">
              <a:buNone/>
            </a:pPr>
            <a:endParaRPr lang="en-US" sz="4800" dirty="0">
              <a:solidFill>
                <a:srgbClr val="F1F7F9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1F7F9"/>
              </a:solidFill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1F7F9"/>
                </a:solidFill>
              </a:rPr>
              <a:t> </a:t>
            </a:r>
            <a:endParaRPr lang="en-US" sz="6000" dirty="0">
              <a:solidFill>
                <a:srgbClr val="F1F7F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91" r="100000">
                        <a14:foregroundMark x1="67742" y1="3879" x2="67742" y2="38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1344" y="3053690"/>
            <a:ext cx="3558341" cy="3804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692" y="569055"/>
            <a:ext cx="118813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1F7F9"/>
                </a:solidFill>
                <a:latin typeface="Arial Black" panose="020B0A04020102020204" pitchFamily="34" charset="0"/>
              </a:rPr>
              <a:t> Graduates!</a:t>
            </a:r>
            <a:endParaRPr lang="en-US" sz="9600" dirty="0">
              <a:solidFill>
                <a:srgbClr val="F1F7F9"/>
              </a:solidFill>
              <a:latin typeface="Arial Black" panose="020B0A04020102020204" pitchFamily="34" charset="0"/>
            </a:endParaRPr>
          </a:p>
          <a:p>
            <a:r>
              <a:rPr lang="en-US" sz="48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Interested </a:t>
            </a:r>
            <a:r>
              <a:rPr lang="en-US" sz="48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in </a:t>
            </a:r>
            <a:r>
              <a:rPr lang="en-US" sz="48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performing at your</a:t>
            </a:r>
            <a:endParaRPr lang="en-US" sz="4800" dirty="0">
              <a:solidFill>
                <a:srgbClr val="F1F7F9"/>
              </a:solidFill>
              <a:latin typeface="Arial Rounded MT Bold" panose="020F0704030504030204" pitchFamily="34" charset="0"/>
            </a:endParaRPr>
          </a:p>
          <a:p>
            <a:r>
              <a:rPr lang="en-US" sz="48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     </a:t>
            </a:r>
            <a:r>
              <a:rPr lang="en-US" sz="48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            graduation </a:t>
            </a:r>
            <a:r>
              <a:rPr lang="en-US" sz="48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ceremonies?  </a:t>
            </a:r>
          </a:p>
          <a:p>
            <a:r>
              <a:rPr lang="en-US" sz="3600" dirty="0">
                <a:solidFill>
                  <a:srgbClr val="F1F7F9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1F7F9"/>
                </a:solidFill>
                <a:latin typeface="Arial Black" panose="020B0A04020102020204" pitchFamily="34" charset="0"/>
              </a:rPr>
              <a:t>       See </a:t>
            </a:r>
            <a:r>
              <a:rPr lang="en-US" sz="3600" dirty="0">
                <a:solidFill>
                  <a:srgbClr val="F1F7F9"/>
                </a:solidFill>
                <a:latin typeface="Arial Black" panose="020B0A04020102020204" pitchFamily="34" charset="0"/>
              </a:rPr>
              <a:t>Mrs. </a:t>
            </a:r>
            <a:r>
              <a:rPr lang="en-US" sz="3600" dirty="0" err="1">
                <a:solidFill>
                  <a:srgbClr val="F1F7F9"/>
                </a:solidFill>
                <a:latin typeface="Arial Black" panose="020B0A04020102020204" pitchFamily="34" charset="0"/>
              </a:rPr>
              <a:t>Bernath</a:t>
            </a:r>
            <a:r>
              <a:rPr lang="en-US" sz="3600" dirty="0">
                <a:solidFill>
                  <a:srgbClr val="F1F7F9"/>
                </a:solidFill>
                <a:latin typeface="Arial Black" panose="020B0A04020102020204" pitchFamily="34" charset="0"/>
              </a:rPr>
              <a:t> Room Y100 </a:t>
            </a:r>
          </a:p>
          <a:p>
            <a:pPr algn="ctr"/>
            <a:r>
              <a:rPr lang="en-US" sz="3600" dirty="0">
                <a:solidFill>
                  <a:srgbClr val="F1F7F9"/>
                </a:solidFill>
                <a:latin typeface="Arial Black" panose="020B0A04020102020204" pitchFamily="34" charset="0"/>
              </a:rPr>
              <a:t>Before April 30. </a:t>
            </a:r>
          </a:p>
          <a:p>
            <a:pPr algn="ctr"/>
            <a:endParaRPr lang="en-US" sz="3600" dirty="0">
              <a:solidFill>
                <a:srgbClr val="F1F7F9"/>
              </a:solidFill>
            </a:endParaRPr>
          </a:p>
          <a:p>
            <a:r>
              <a:rPr lang="en-US" sz="32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                                               Auditions </a:t>
            </a:r>
            <a:r>
              <a:rPr lang="en-US" sz="32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will take place in May</a:t>
            </a:r>
            <a:r>
              <a:rPr lang="en-US" sz="3600" dirty="0">
                <a:solidFill>
                  <a:srgbClr val="F1F7F9"/>
                </a:solidFill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1" b="9877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472264" y="27275"/>
            <a:ext cx="3579018" cy="26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3078" y="-1683568"/>
            <a:ext cx="18288000" cy="10287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9376" y="4383912"/>
            <a:ext cx="124218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Express your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opinion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or theory on any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topic.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Discussions, Debates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, Documentaries.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Everyone Welcome!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33861" y="819908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Friday @ Lunch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B116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ring Your lunch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23396">
            <a:off x="-32496" y="1653493"/>
            <a:ext cx="3324328" cy="1815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9756">
                        <a14:foregroundMark x1="1465" y1="36250" x2="1465" y2="36250"/>
                        <a14:foregroundMark x1="6838" y1="41250" x2="6838" y2="41250"/>
                        <a14:foregroundMark x1="12454" y1="41250" x2="12454" y2="41250"/>
                        <a14:foregroundMark x1="17705" y1="43750" x2="17705" y2="43750"/>
                        <a14:foregroundMark x1="22711" y1="46250" x2="22711" y2="46250"/>
                        <a14:foregroundMark x1="27473" y1="42500" x2="27473" y2="42500"/>
                        <a14:foregroundMark x1="30647" y1="37500" x2="30647" y2="37500"/>
                        <a14:foregroundMark x1="36386" y1="41250" x2="36386" y2="41250"/>
                        <a14:foregroundMark x1="39194" y1="42500" x2="39194" y2="42500"/>
                        <a14:foregroundMark x1="44689" y1="45000" x2="44689" y2="45000"/>
                        <a14:foregroundMark x1="51770" y1="27500" x2="51770" y2="27500"/>
                        <a14:foregroundMark x1="55678" y1="36250" x2="55678" y2="36250"/>
                        <a14:foregroundMark x1="60195" y1="41250" x2="60195" y2="41250"/>
                        <a14:foregroundMark x1="66178" y1="41250" x2="66178" y2="41250"/>
                        <a14:foregroundMark x1="71429" y1="42500" x2="71429" y2="42500"/>
                        <a14:foregroundMark x1="82173" y1="55000" x2="82173" y2="55000"/>
                        <a14:foregroundMark x1="76190" y1="57500" x2="76190" y2="57500"/>
                      </a14:backgroundRemoval>
                    </a14:imgEffect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360" y="0"/>
            <a:ext cx="11456901" cy="11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lak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9" b="2880"/>
          <a:stretch/>
        </p:blipFill>
        <p:spPr bwMode="auto">
          <a:xfrm>
            <a:off x="-351113" y="-967800"/>
            <a:ext cx="12543113" cy="782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98927">
                        <a14:backgroundMark x1="537" y1="48000" x2="34705" y2="26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1737" y="360795"/>
            <a:ext cx="7932032" cy="649720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89" b="100000" l="716" r="99642">
                        <a14:foregroundMark x1="88372" y1="62889" x2="88372" y2="62889"/>
                        <a14:foregroundMark x1="77639" y1="74889" x2="77639" y2="74889"/>
                        <a14:foregroundMark x1="71735" y1="65778" x2="80322" y2="79111"/>
                        <a14:foregroundMark x1="45975" y1="63333" x2="61002" y2="92667"/>
                        <a14:foregroundMark x1="82290" y1="68000" x2="87657" y2="75778"/>
                        <a14:backgroundMark x1="537" y1="48000" x2="34705" y2="26889"/>
                        <a14:backgroundMark x1="14132" y1="95778" x2="60823" y2="34444"/>
                        <a14:backgroundMark x1="45259" y1="62667" x2="38283" y2="98222"/>
                        <a14:backgroundMark x1="45975" y1="66000" x2="43292" y2="99333"/>
                        <a14:backgroundMark x1="45081" y1="56667" x2="68694" y2="67778"/>
                        <a14:backgroundMark x1="60465" y1="53111" x2="82469" y2="63778"/>
                        <a14:backgroundMark x1="80859" y1="50222" x2="95170" y2="52889"/>
                        <a14:backgroundMark x1="51521" y1="61111" x2="67800" y2="74000"/>
                        <a14:backgroundMark x1="70841" y1="61778" x2="81753" y2="68000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8662" y="691175"/>
            <a:ext cx="7768957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914751" y="857315"/>
            <a:ext cx="70990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for Upcoming</a:t>
            </a:r>
            <a:r>
              <a:rPr lang="en-US" sz="4800" dirty="0" smtClean="0">
                <a:solidFill>
                  <a:prstClr val="black"/>
                </a:solidFill>
              </a:rPr>
              <a:t>                                                       </a:t>
            </a:r>
            <a:r>
              <a:rPr lang="en-US" sz="800" dirty="0" smtClean="0">
                <a:solidFill>
                  <a:srgbClr val="C1C2D1"/>
                </a:solidFill>
              </a:rPr>
              <a:t>  …………………</a:t>
            </a:r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Carlton Outdoor 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Canoe Trip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1126" y="5445224"/>
            <a:ext cx="907773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7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hotography clu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928" y="0"/>
            <a:ext cx="14520936" cy="79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3632" y="116632"/>
            <a:ext cx="9103195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425" algn="l"/>
                <a:tab pos="2800350" algn="l"/>
              </a:tabLst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Photography Club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1916832"/>
            <a:ext cx="6096000" cy="47397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Monday,</a:t>
            </a:r>
            <a:r>
              <a:rPr kumimoji="0" lang="en-US" sz="4400" b="1" i="0" u="none" strike="noStrike" kern="1200" cap="none" spc="0" normalizeH="0" noProof="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April 30</a:t>
            </a: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Lunch time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6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Room B106</a:t>
            </a:r>
            <a:r>
              <a:rPr kumimoji="0" lang="en-US" sz="3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                                       </a:t>
            </a:r>
            <a:endParaRPr kumimoji="0" lang="en-US" sz="3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-Bring your lunch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New Members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elcome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Explosion 1 2"/>
          <p:cNvSpPr/>
          <p:nvPr/>
        </p:nvSpPr>
        <p:spPr>
          <a:xfrm rot="20817165">
            <a:off x="566811" y="938397"/>
            <a:ext cx="5457181" cy="482453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Note Room Change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87" y="-1811203"/>
            <a:ext cx="12288687" cy="9057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6687" y="188640"/>
            <a:ext cx="1194230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Volunteers Needed!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 smtClean="0"/>
              <a:t>                 SSHA Provincial Track and Field</a:t>
            </a:r>
          </a:p>
          <a:p>
            <a:r>
              <a:rPr lang="en-US" sz="4800" b="1" dirty="0" smtClean="0"/>
              <a:t>                            Championships</a:t>
            </a:r>
          </a:p>
          <a:p>
            <a:r>
              <a:rPr lang="en-US" sz="4800" dirty="0">
                <a:solidFill>
                  <a:srgbClr val="545454"/>
                </a:solidFill>
                <a:latin typeface="arial" panose="020B0604020202020204" pitchFamily="34" charset="0"/>
              </a:rPr>
              <a:t> </a:t>
            </a:r>
            <a:r>
              <a:rPr lang="en-US" sz="4800" dirty="0" smtClean="0">
                <a:solidFill>
                  <a:srgbClr val="545454"/>
                </a:solidFill>
                <a:latin typeface="arial" panose="020B0604020202020204" pitchFamily="34" charset="0"/>
              </a:rPr>
              <a:t>                              </a:t>
            </a:r>
            <a:r>
              <a:rPr lang="en-US" sz="3600" b="1" dirty="0" smtClean="0">
                <a:latin typeface="arial" panose="020B0604020202020204" pitchFamily="34" charset="0"/>
              </a:rPr>
              <a:t>@ our own </a:t>
            </a:r>
          </a:p>
          <a:p>
            <a:r>
              <a:rPr lang="en-US" sz="4800" b="1" dirty="0" smtClean="0"/>
              <a:t>                    HARRY </a:t>
            </a:r>
            <a:r>
              <a:rPr lang="en-US" sz="4800" b="1" dirty="0"/>
              <a:t>JEROME TRACK</a:t>
            </a:r>
            <a:endParaRPr lang="en-US" sz="4800" b="1" dirty="0" smtClean="0"/>
          </a:p>
          <a:p>
            <a:r>
              <a:rPr lang="en-US" sz="4800" b="1" dirty="0" smtClean="0"/>
              <a:t>                              June 1 &amp; 2</a:t>
            </a:r>
          </a:p>
          <a:p>
            <a:r>
              <a:rPr lang="en-US" sz="4800" b="1" dirty="0" smtClean="0"/>
              <a:t>         See Mr. Michalchuk in Student Services</a:t>
            </a:r>
            <a:endParaRPr lang="en-US" sz="4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883" y="1377360"/>
            <a:ext cx="2817919" cy="4067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46" y="0"/>
            <a:ext cx="1068128" cy="1188720"/>
          </a:xfrm>
          <a:prstGeom prst="rect">
            <a:avLst/>
          </a:prstGeom>
        </p:spPr>
      </p:pic>
      <p:pic>
        <p:nvPicPr>
          <p:cNvPr id="13" name="Picture 4" descr="Image result for carlton high schoo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70994"/>
            <a:ext cx="1161243" cy="116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51467" y="7015758"/>
            <a:ext cx="5405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May 25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041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5360" y="825577"/>
            <a:ext cx="114492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CARLTON </a:t>
            </a:r>
            <a:r>
              <a:rPr kumimoji="0" lang="en-US" altLang="ko-KR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WRESTLERS! </a:t>
            </a:r>
            <a:endParaRPr kumimoji="0" lang="en-US" altLang="ko-KR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924944"/>
            <a:ext cx="5544616" cy="3755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31057" y="1772816"/>
            <a:ext cx="53640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smtClean="0">
                <a:solidFill>
                  <a:prstClr val="white"/>
                </a:solidFill>
                <a:latin typeface="Franklin Gothic Medium"/>
              </a:rPr>
              <a:t>Please hand in your singlets and fives for year end.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767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78" y="0"/>
            <a:ext cx="1220058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8" r="100000">
                        <a14:foregroundMark x1="11521" y1="91384" x2="37814" y2="91384"/>
                        <a14:foregroundMark x1="56130" y1="92428" x2="92614" y2="79112"/>
                        <a14:foregroundMark x1="6795" y1="94256" x2="6795" y2="94256"/>
                        <a14:foregroundMark x1="5465" y1="90862" x2="5465" y2="90862"/>
                        <a14:foregroundMark x1="4874" y1="96867" x2="4874" y2="96867"/>
                        <a14:foregroundMark x1="95126" y1="60313" x2="95126" y2="60313"/>
                        <a14:foregroundMark x1="85968" y1="20888" x2="85968" y2="20888"/>
                        <a14:backgroundMark x1="39882" y1="8355" x2="39882" y2="8355"/>
                        <a14:backgroundMark x1="96455" y1="89556" x2="96455" y2="89556"/>
                        <a14:backgroundMark x1="93353" y1="88773" x2="93353" y2="88773"/>
                        <a14:backgroundMark x1="90251" y1="95822" x2="90251" y2="958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4013" y="3196478"/>
            <a:ext cx="6448425" cy="3648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121" y="116632"/>
            <a:ext cx="11639725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Eras Bold ITC" panose="020B0907030504020204" pitchFamily="34" charset="0"/>
              </a:rPr>
              <a:t>Carlton Football Spring Camp</a:t>
            </a:r>
          </a:p>
          <a:p>
            <a:pPr algn="ctr"/>
            <a:r>
              <a:rPr lang="en-US" sz="48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Sign up</a:t>
            </a:r>
          </a:p>
          <a:p>
            <a:pPr algn="ctr"/>
            <a:r>
              <a:rPr lang="en-US" sz="48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Thursday, May 3</a:t>
            </a:r>
          </a:p>
          <a:p>
            <a:pPr algn="ctr"/>
            <a:r>
              <a:rPr lang="en-US" sz="48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12:30 – CPAC</a:t>
            </a:r>
          </a:p>
          <a:p>
            <a:pPr algn="ctr"/>
            <a:endParaRPr lang="en-US" sz="4800" dirty="0" smtClean="0">
              <a:solidFill>
                <a:srgbClr val="FFFF97"/>
              </a:solidFill>
              <a:latin typeface="Arial Black" panose="020B0A04020102020204" pitchFamily="34" charset="0"/>
            </a:endParaRPr>
          </a:p>
          <a:p>
            <a:r>
              <a:rPr lang="en-US" sz="40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All Boys and Girls invited!</a:t>
            </a:r>
          </a:p>
          <a:p>
            <a:r>
              <a:rPr lang="en-US" sz="32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No previous experience required</a:t>
            </a:r>
          </a:p>
          <a:p>
            <a:r>
              <a:rPr lang="en-US" sz="32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Information on conditioning </a:t>
            </a:r>
          </a:p>
          <a:p>
            <a:r>
              <a:rPr lang="en-US" sz="32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available</a:t>
            </a:r>
            <a:endParaRPr lang="en-US" sz="3200" dirty="0">
              <a:solidFill>
                <a:srgbClr val="FFFF97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Image result for carlton high school 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5" y="1185552"/>
            <a:ext cx="2075445" cy="20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f04001173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90710</TotalTime>
  <Words>244</Words>
  <Application>Microsoft Office PowerPoint</Application>
  <PresentationFormat>Widescreen</PresentationFormat>
  <Paragraphs>97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맑은 고딕</vt:lpstr>
      <vt:lpstr>Arial</vt:lpstr>
      <vt:lpstr>Arial</vt:lpstr>
      <vt:lpstr>Arial Black</vt:lpstr>
      <vt:lpstr>Arial Rounded MT Bold</vt:lpstr>
      <vt:lpstr>Berlin Sans FB Demi</vt:lpstr>
      <vt:lpstr>Calibri</vt:lpstr>
      <vt:lpstr>Eras Bold ITC</vt:lpstr>
      <vt:lpstr>Franklin Gothic Demi Cond</vt:lpstr>
      <vt:lpstr>Franklin Gothic Medium</vt:lpstr>
      <vt:lpstr>Impact</vt:lpstr>
      <vt:lpstr>Segoe UI Semibold</vt:lpstr>
      <vt:lpstr>Times New Roman</vt:lpstr>
      <vt:lpstr>ind_3646_slide</vt:lpstr>
      <vt:lpstr>1_ind_3646_slide</vt:lpstr>
      <vt:lpstr>2_NewsPrint</vt:lpstr>
      <vt:lpstr>Office Theme</vt:lpstr>
      <vt:lpstr>1_NewsPrint</vt:lpstr>
      <vt:lpstr>3_tf04001173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srsd119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Palawaga, Rita</cp:lastModifiedBy>
  <cp:revision>1892</cp:revision>
  <dcterms:created xsi:type="dcterms:W3CDTF">2016-08-24T15:46:04Z</dcterms:created>
  <dcterms:modified xsi:type="dcterms:W3CDTF">2018-04-26T21:49:52Z</dcterms:modified>
</cp:coreProperties>
</file>