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219" r:id="rId1"/>
    <p:sldMasterId id="2147485231" r:id="rId2"/>
    <p:sldMasterId id="2147485605" r:id="rId3"/>
    <p:sldMasterId id="2147485857" r:id="rId4"/>
    <p:sldMasterId id="2147486017" r:id="rId5"/>
    <p:sldMasterId id="2147486029" r:id="rId6"/>
  </p:sldMasterIdLst>
  <p:notesMasterIdLst>
    <p:notesMasterId r:id="rId17"/>
  </p:notesMasterIdLst>
  <p:sldIdLst>
    <p:sldId id="784" r:id="rId7"/>
    <p:sldId id="863" r:id="rId8"/>
    <p:sldId id="864" r:id="rId9"/>
    <p:sldId id="843" r:id="rId10"/>
    <p:sldId id="868" r:id="rId11"/>
    <p:sldId id="865" r:id="rId12"/>
    <p:sldId id="867" r:id="rId13"/>
    <p:sldId id="862" r:id="rId14"/>
    <p:sldId id="861" r:id="rId15"/>
    <p:sldId id="85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2A75D9C-71E6-40CD-A92D-6CD7E3C1C494}">
          <p14:sldIdLst>
            <p14:sldId id="784"/>
            <p14:sldId id="863"/>
            <p14:sldId id="864"/>
            <p14:sldId id="843"/>
            <p14:sldId id="868"/>
            <p14:sldId id="865"/>
            <p14:sldId id="867"/>
            <p14:sldId id="862"/>
            <p14:sldId id="861"/>
            <p14:sldId id="8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nelle DAmou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7"/>
    <a:srgbClr val="466C32"/>
    <a:srgbClr val="ED4730"/>
    <a:srgbClr val="FF6B40"/>
    <a:srgbClr val="EF4C03"/>
    <a:srgbClr val="FC5D16"/>
    <a:srgbClr val="EE1C00"/>
    <a:srgbClr val="9ED1F0"/>
    <a:srgbClr val="63B5E7"/>
    <a:srgbClr val="F7C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44" autoAdjust="0"/>
    <p:restoredTop sz="94660"/>
  </p:normalViewPr>
  <p:slideViewPr>
    <p:cSldViewPr>
      <p:cViewPr varScale="1">
        <p:scale>
          <a:sx n="85" d="100"/>
          <a:sy n="85" d="100"/>
        </p:scale>
        <p:origin x="324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67EAFE-4CDB-4141-BD93-2A098D8620EA}" type="datetimeFigureOut">
              <a:rPr lang="en-CA" smtClean="0"/>
              <a:t>2018-04-24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88874B-FE22-41A0-8249-45C690F079C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7238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88874B-FE22-41A0-8249-45C690F079C5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341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3602567" y="2130432"/>
            <a:ext cx="64008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3602567" y="3886200"/>
            <a:ext cx="54864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67CAE41-AC02-4212-B5DC-D72801E371D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646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99202D-68D5-4ED1-B25A-1FF7B04C5D6D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803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18700" y="274645"/>
            <a:ext cx="2108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91987" y="274645"/>
            <a:ext cx="6123516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81FF0C-29CB-42AC-8800-C5E41D57A6D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588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3602567" y="2130432"/>
            <a:ext cx="64008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3602567" y="3886200"/>
            <a:ext cx="54864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DEA11F1-A0A8-4236-B707-8FA1FBAE28E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033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9A0854-E25F-4EBD-9458-F060AD84328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607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07237-48B1-42FF-9713-00C9DF8D0A3D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821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1984" y="1600206"/>
            <a:ext cx="411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09987" y="1600206"/>
            <a:ext cx="41169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6F85D4-C45F-411C-B749-769D6C64464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606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540A76-7B9E-4EFE-915F-1272FB34604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569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A931D5-7DB5-40DB-8BFE-5B6533328D6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0191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9DE48D-F54E-4E39-8FD7-B14993DDCAF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597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057D2E-4939-4CB9-BDF8-B3C852F797C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232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4B5C50-6AE2-464E-842D-7030CA734F3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5941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7CAB23-18A4-4FFD-83C8-250DBE11184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110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3594C2-4CF5-4467-B7F2-FBE3C7E6D32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325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18700" y="274645"/>
            <a:ext cx="2108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91987" y="274645"/>
            <a:ext cx="6123516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4D3CE9-ACDC-41E9-8DBC-1375F116EDF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1135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2018-04-24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072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2018-04-24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179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2018-04-24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050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2018-04-24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5373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2018-04-24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3963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2018-04-24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3981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2018-04-24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70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3E5A95-143A-4D3B-8B89-6A03EE71732F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295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07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3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2018-04-24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39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47464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00"/>
            <a:ext cx="98552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2018-04-24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153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2018-04-24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6568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08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2018-04-24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2440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3602567" y="2130426"/>
            <a:ext cx="64008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3602567" y="3886200"/>
            <a:ext cx="54864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0D1B143-0C14-4C2D-9BC0-F996544B9F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17714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7ECD4-C018-40EB-8C55-D89FAEB2E1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91291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7FF182-7509-4518-8AC5-BBFE2AE643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12964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1984" y="1600201"/>
            <a:ext cx="411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09985" y="1600201"/>
            <a:ext cx="4116916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17930E-3716-4E21-A226-266B9D1D3A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20041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644BF9-B1CE-43EF-B7D6-C555379CEE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78420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0D65E8-2B77-48C8-A1FA-C6A82D1AB0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4542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1984" y="1600206"/>
            <a:ext cx="411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09987" y="1600206"/>
            <a:ext cx="41169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67E8D2-C019-4DE6-AF26-2DCEDCD84510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3743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B540F5-1321-49BE-BF01-9F8F6804CD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11327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376799-D99A-4D88-AC7B-CDE3004A21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18872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743C16-FD7E-4F23-9675-13169A4023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61212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3CCEE-96A0-41C7-9F92-32B6AEE469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97451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18700" y="274639"/>
            <a:ext cx="2108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91985" y="274639"/>
            <a:ext cx="6123516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A0C074-295B-4AB5-B290-9CEC3FF3FF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355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2018-04-24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0753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2018-04-24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7106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2018-04-24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5015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2018-04-24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5038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2018-04-24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4401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859C4B-CE57-460A-B96C-FBDC6107DBD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3006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2018-04-24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9240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2018-04-24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8054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54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87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2018-04-24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45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5872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50"/>
            <a:ext cx="9855200" cy="80486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2018-04-24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091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2018-04-24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361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57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2018-04-24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1799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38800" y="304803"/>
            <a:ext cx="5486400" cy="2514599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38800" y="2895600"/>
            <a:ext cx="5486400" cy="914400"/>
          </a:xfrm>
        </p:spPr>
        <p:txBody>
          <a:bodyPr/>
          <a:lstStyle>
            <a:lvl1pPr marL="0" indent="0" algn="l">
              <a:spcBef>
                <a:spcPts val="1200"/>
              </a:spcBef>
              <a:buNone/>
              <a:defRPr sz="24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81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EC29-B8C5-4C7A-B6DA-418494D5C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4/24/2018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3838-BFF5-400C-B067-3DF4A5F395D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77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451" y="1676401"/>
            <a:ext cx="10058400" cy="175260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0451" y="3581400"/>
            <a:ext cx="10058400" cy="11430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EC29-B8C5-4C7A-B6DA-418494D5C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4/24/2018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3838-BFF5-400C-B067-3DF4A5F395D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01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76401"/>
            <a:ext cx="484632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676401"/>
            <a:ext cx="484632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EC29-B8C5-4C7A-B6DA-418494D5C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4/24/2018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3838-BFF5-400C-B067-3DF4A5F395D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07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B88A41-DDDF-4C43-AC09-49EF78D8215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7610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681163"/>
            <a:ext cx="4846320" cy="823912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2505077"/>
            <a:ext cx="4846320" cy="3514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681163"/>
            <a:ext cx="4846320" cy="823912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505077"/>
            <a:ext cx="4846320" cy="3514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EC29-B8C5-4C7A-B6DA-418494D5C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4/24/2018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3838-BFF5-400C-B067-3DF4A5F395D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99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EC29-B8C5-4C7A-B6DA-418494D5C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4/24/2018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3838-BFF5-400C-B067-3DF4A5F395D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54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EC29-B8C5-4C7A-B6DA-418494D5C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4/24/2018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3838-BFF5-400C-B067-3DF4A5F395D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55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74676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0" y="838200"/>
            <a:ext cx="3657600" cy="21336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38202"/>
            <a:ext cx="6172200" cy="51816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4801" y="3124200"/>
            <a:ext cx="3657600" cy="2895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863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39000" y="0"/>
            <a:ext cx="2286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0" y="838200"/>
            <a:ext cx="3657600" cy="21336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4801" y="3124200"/>
            <a:ext cx="3657600" cy="2895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7239000" cy="6858000"/>
          </a:xfrm>
          <a:solidFill>
            <a:schemeClr val="bg1"/>
          </a:solidFill>
        </p:spPr>
        <p:txBody>
          <a:bodyPr tIns="36576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55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EC29-B8C5-4C7A-B6DA-418494D5C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4/24/2018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3838-BFF5-400C-B067-3DF4A5F395D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98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6400" y="365127"/>
            <a:ext cx="1828800" cy="56546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65127"/>
            <a:ext cx="8001000" cy="5654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EC29-B8C5-4C7A-B6DA-418494D5C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4/24/2018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3838-BFF5-400C-B067-3DF4A5F395D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88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8201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2155D9-C853-4F93-91EA-1279FF15B1E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256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0F83F8-6248-4ABB-B72C-ABA86059310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025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B97D3A-FCF7-47EC-927B-0645C27FFF0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10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9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ags" Target="../tags/tag1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604684" y="274638"/>
            <a:ext cx="842221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591987" y="1600206"/>
            <a:ext cx="843491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20E5AB-8710-4C86-8F9A-85978888B0A8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74171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220" r:id="rId1"/>
    <p:sldLayoutId id="2147485221" r:id="rId2"/>
    <p:sldLayoutId id="2147485222" r:id="rId3"/>
    <p:sldLayoutId id="2147485223" r:id="rId4"/>
    <p:sldLayoutId id="2147485224" r:id="rId5"/>
    <p:sldLayoutId id="2147485225" r:id="rId6"/>
    <p:sldLayoutId id="2147485226" r:id="rId7"/>
    <p:sldLayoutId id="2147485227" r:id="rId8"/>
    <p:sldLayoutId id="2147485228" r:id="rId9"/>
    <p:sldLayoutId id="2147485229" r:id="rId10"/>
    <p:sldLayoutId id="214748523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604684" y="274638"/>
            <a:ext cx="842221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591987" y="1600206"/>
            <a:ext cx="843491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E4219A-AC6A-4AB6-AAF5-E143337C2703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71779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232" r:id="rId1"/>
    <p:sldLayoutId id="2147485233" r:id="rId2"/>
    <p:sldLayoutId id="2147485234" r:id="rId3"/>
    <p:sldLayoutId id="2147485235" r:id="rId4"/>
    <p:sldLayoutId id="2147485236" r:id="rId5"/>
    <p:sldLayoutId id="2147485237" r:id="rId6"/>
    <p:sldLayoutId id="2147485238" r:id="rId7"/>
    <p:sldLayoutId id="2147485239" r:id="rId8"/>
    <p:sldLayoutId id="2147485240" r:id="rId9"/>
    <p:sldLayoutId id="2147485241" r:id="rId10"/>
    <p:sldLayoutId id="2147485242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8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2018-04-24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5999" y="6208783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75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09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06" r:id="rId1"/>
    <p:sldLayoutId id="2147485607" r:id="rId2"/>
    <p:sldLayoutId id="2147485608" r:id="rId3"/>
    <p:sldLayoutId id="2147485609" r:id="rId4"/>
    <p:sldLayoutId id="2147485610" r:id="rId5"/>
    <p:sldLayoutId id="2147485611" r:id="rId6"/>
    <p:sldLayoutId id="2147485612" r:id="rId7"/>
    <p:sldLayoutId id="2147485613" r:id="rId8"/>
    <p:sldLayoutId id="2147485614" r:id="rId9"/>
    <p:sldLayoutId id="2147485615" r:id="rId10"/>
    <p:sldLayoutId id="214748561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604684" y="274638"/>
            <a:ext cx="842221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591985" y="1600201"/>
            <a:ext cx="843491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368CA55-B107-4545-A5DE-5C39E130A2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51741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858" r:id="rId1"/>
    <p:sldLayoutId id="2147485859" r:id="rId2"/>
    <p:sldLayoutId id="2147485860" r:id="rId3"/>
    <p:sldLayoutId id="2147485861" r:id="rId4"/>
    <p:sldLayoutId id="2147485862" r:id="rId5"/>
    <p:sldLayoutId id="2147485863" r:id="rId6"/>
    <p:sldLayoutId id="2147485864" r:id="rId7"/>
    <p:sldLayoutId id="2147485865" r:id="rId8"/>
    <p:sldLayoutId id="2147485866" r:id="rId9"/>
    <p:sldLayoutId id="2147485867" r:id="rId10"/>
    <p:sldLayoutId id="2147485868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2018-04-24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39" y="6208795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87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17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18" r:id="rId1"/>
    <p:sldLayoutId id="2147486019" r:id="rId2"/>
    <p:sldLayoutId id="2147486020" r:id="rId3"/>
    <p:sldLayoutId id="2147486021" r:id="rId4"/>
    <p:sldLayoutId id="2147486022" r:id="rId5"/>
    <p:sldLayoutId id="2147486023" r:id="rId6"/>
    <p:sldLayoutId id="2147486024" r:id="rId7"/>
    <p:sldLayoutId id="2147486025" r:id="rId8"/>
    <p:sldLayoutId id="2147486026" r:id="rId9"/>
    <p:sldLayoutId id="2147486027" r:id="rId10"/>
    <p:sldLayoutId id="2147486028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100584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676400"/>
            <a:ext cx="100584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34400" y="6392562"/>
            <a:ext cx="1295400" cy="1809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2EC29-B8C5-4C7A-B6DA-418494D5C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4/24/2018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0920" y="6392562"/>
            <a:ext cx="7082481" cy="1809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8400" y="6392562"/>
            <a:ext cx="1066800" cy="1809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43838-BFF5-400C-B067-3DF4A5F395D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7668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6030" r:id="rId1"/>
    <p:sldLayoutId id="2147486031" r:id="rId2"/>
    <p:sldLayoutId id="2147486032" r:id="rId3"/>
    <p:sldLayoutId id="2147486033" r:id="rId4"/>
    <p:sldLayoutId id="2147486034" r:id="rId5"/>
    <p:sldLayoutId id="2147486035" r:id="rId6"/>
    <p:sldLayoutId id="2147486036" r:id="rId7"/>
    <p:sldLayoutId id="2147486037" r:id="rId8"/>
    <p:sldLayoutId id="2147486038" r:id="rId9"/>
    <p:sldLayoutId id="2147486039" r:id="rId10"/>
    <p:sldLayoutId id="2147486040" r:id="rId11"/>
    <p:sldLayoutId id="214748604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12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6.xml"/><Relationship Id="rId6" Type="http://schemas.microsoft.com/office/2007/relationships/hdphoto" Target="../media/hdphoto13.wdp"/><Relationship Id="rId5" Type="http://schemas.openxmlformats.org/officeDocument/2006/relationships/image" Target="../media/image38.png"/><Relationship Id="rId4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6.xml"/><Relationship Id="rId6" Type="http://schemas.microsoft.com/office/2007/relationships/hdphoto" Target="../media/hdphoto8.wdp"/><Relationship Id="rId5" Type="http://schemas.openxmlformats.org/officeDocument/2006/relationships/image" Target="../media/image19.png"/><Relationship Id="rId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6.xml"/><Relationship Id="rId6" Type="http://schemas.microsoft.com/office/2007/relationships/hdphoto" Target="../media/hdphoto10.wdp"/><Relationship Id="rId5" Type="http://schemas.openxmlformats.org/officeDocument/2006/relationships/image" Target="../media/image29.png"/><Relationship Id="rId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6.xml"/><Relationship Id="rId6" Type="http://schemas.microsoft.com/office/2007/relationships/hdphoto" Target="../media/hdphoto11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24924" y="6429893"/>
            <a:ext cx="2844800" cy="365125"/>
          </a:xfrm>
        </p:spPr>
        <p:txBody>
          <a:bodyPr/>
          <a:lstStyle/>
          <a:p>
            <a:pPr>
              <a:defRPr/>
            </a:pPr>
            <a:fld id="{C409A30D-8299-463B-B4FE-17BCFF51514D}" type="datetime1">
              <a:rPr lang="en-US">
                <a:solidFill>
                  <a:prstClr val="white"/>
                </a:solidFill>
                <a:latin typeface="Times New Roman"/>
              </a:rPr>
              <a:pPr>
                <a:defRPr/>
              </a:pPr>
              <a:t>4/24/2018</a:t>
            </a:fld>
            <a:endParaRPr lang="en-US" dirty="0">
              <a:solidFill>
                <a:prstClr val="white"/>
              </a:solidFill>
              <a:latin typeface="Times New Roman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263352" y="53693"/>
            <a:ext cx="11089232" cy="720074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lnSpc>
                <a:spcPct val="150000"/>
              </a:lnSpc>
              <a:defRPr/>
            </a:pPr>
            <a:r>
              <a:rPr lang="en-US" sz="2800" dirty="0">
                <a:solidFill>
                  <a:prstClr val="white"/>
                </a:solidFill>
                <a:latin typeface="Arial Black" panose="020B0A04020102020204" pitchFamily="34" charset="0"/>
              </a:rPr>
              <a:t>Carlton Comprehensive Public High School</a:t>
            </a:r>
            <a:r>
              <a:rPr lang="en-US" sz="3600" dirty="0">
                <a:solidFill>
                  <a:srgbClr val="FF0000"/>
                </a:solidFill>
                <a:latin typeface="Impact"/>
              </a:rPr>
              <a:t/>
            </a:r>
            <a:br>
              <a:rPr lang="en-US" sz="3600" dirty="0">
                <a:solidFill>
                  <a:srgbClr val="FF0000"/>
                </a:solidFill>
                <a:latin typeface="Impact"/>
              </a:rPr>
            </a:br>
            <a:r>
              <a:rPr lang="en-US" sz="4800" dirty="0">
                <a:solidFill>
                  <a:schemeClr val="tx1"/>
                </a:solidFill>
                <a:latin typeface="Impact"/>
              </a:rPr>
              <a:t>2017 – 2018 Bell Schedule</a:t>
            </a:r>
            <a:endParaRPr lang="en-CA" sz="4800" dirty="0">
              <a:solidFill>
                <a:schemeClr val="tx1"/>
              </a:solidFill>
              <a:latin typeface="Impac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DF9F9"/>
              </a:clrFrom>
              <a:clrTo>
                <a:srgbClr val="FDF9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saturation sat="33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490" y="425190"/>
            <a:ext cx="1023234" cy="108012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466597"/>
              </p:ext>
            </p:extLst>
          </p:nvPr>
        </p:nvGraphicFramePr>
        <p:xfrm>
          <a:off x="263352" y="1853887"/>
          <a:ext cx="11737303" cy="459945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808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02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18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77099"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</a:txBody>
                  <a:tcPr marL="91477" marR="91477" marT="45711" marB="45711">
                    <a:solidFill>
                      <a:srgbClr val="9D83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Monday, Tuesday,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</a:rPr>
                        <a:t> Thursday and Friday</a:t>
                      </a:r>
                      <a:endParaRPr lang="en-CA" sz="24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77" marR="91477" marT="45711" marB="45711">
                    <a:solidFill>
                      <a:srgbClr val="9D83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Wednesday</a:t>
                      </a:r>
                      <a:endParaRPr lang="en-CA" sz="44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 marL="91477" marR="91477" marT="45711" marB="45711">
                    <a:solidFill>
                      <a:srgbClr val="9D83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Period 1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8:55 – 9:55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8:55 – 9:55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rgbClr val="C0A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Period 2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10:00 – 11:05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10:00</a:t>
                      </a:r>
                      <a:r>
                        <a:rPr lang="en-US" sz="2000" baseline="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 – 11:00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7447">
                <a:tc>
                  <a:txBody>
                    <a:bodyPr/>
                    <a:lstStyle/>
                    <a:p>
                      <a:pPr algn="ctr"/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Wellness Break</a:t>
                      </a:r>
                    </a:p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11:05 – 11:15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Homeroom</a:t>
                      </a:r>
                    </a:p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11:05 – 11:20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rgbClr val="C0A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Period 3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11:20 – 12:25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11:25</a:t>
                      </a:r>
                      <a:r>
                        <a:rPr lang="en-US" sz="2000" baseline="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 – 12:25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Period</a:t>
                      </a:r>
                      <a:r>
                        <a:rPr lang="en-US" sz="2000" baseline="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 4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1:15 – 2:15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1:15</a:t>
                      </a:r>
                      <a:r>
                        <a:rPr lang="en-US" sz="2000" baseline="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 – 2:15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rgbClr val="C0A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863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Period 5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2:20 – 3:20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2:20</a:t>
                      </a:r>
                      <a:r>
                        <a:rPr lang="en-US" sz="2000" baseline="0" dirty="0" smtClean="0"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 – 3:20</a:t>
                      </a:r>
                      <a:endParaRPr lang="en-CA" sz="2000" dirty="0"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268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878" y="0"/>
            <a:ext cx="12200584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48" r="100000">
                        <a14:foregroundMark x1="11521" y1="91384" x2="37814" y2="91384"/>
                        <a14:foregroundMark x1="56130" y1="92428" x2="92614" y2="79112"/>
                        <a14:foregroundMark x1="6795" y1="94256" x2="6795" y2="94256"/>
                        <a14:foregroundMark x1="5465" y1="90862" x2="5465" y2="90862"/>
                        <a14:foregroundMark x1="4874" y1="96867" x2="4874" y2="96867"/>
                        <a14:foregroundMark x1="95126" y1="60313" x2="95126" y2="60313"/>
                        <a14:foregroundMark x1="85968" y1="20888" x2="85968" y2="20888"/>
                        <a14:backgroundMark x1="39882" y1="8355" x2="39882" y2="8355"/>
                        <a14:backgroundMark x1="96455" y1="89556" x2="96455" y2="89556"/>
                        <a14:backgroundMark x1="93353" y1="88773" x2="93353" y2="88773"/>
                        <a14:backgroundMark x1="90251" y1="95822" x2="90251" y2="958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4013" y="3196478"/>
            <a:ext cx="6448425" cy="36480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2121" y="116632"/>
            <a:ext cx="11639725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Eras Bold ITC" panose="020B0907030504020204" pitchFamily="34" charset="0"/>
              </a:rPr>
              <a:t>Carlton Football Spring Camp</a:t>
            </a:r>
          </a:p>
          <a:p>
            <a:pPr algn="ctr"/>
            <a:r>
              <a:rPr lang="en-US" sz="4800" dirty="0" smtClean="0">
                <a:solidFill>
                  <a:srgbClr val="FFFF97"/>
                </a:solidFill>
                <a:latin typeface="Arial Black" panose="020B0A04020102020204" pitchFamily="34" charset="0"/>
              </a:rPr>
              <a:t>Sign up</a:t>
            </a:r>
          </a:p>
          <a:p>
            <a:pPr algn="ctr"/>
            <a:r>
              <a:rPr lang="en-US" sz="4800" dirty="0" smtClean="0">
                <a:solidFill>
                  <a:srgbClr val="FFFF97"/>
                </a:solidFill>
                <a:latin typeface="Arial Black" panose="020B0A04020102020204" pitchFamily="34" charset="0"/>
              </a:rPr>
              <a:t>Thursday, May 3</a:t>
            </a:r>
          </a:p>
          <a:p>
            <a:pPr algn="ctr"/>
            <a:r>
              <a:rPr lang="en-US" sz="4800" dirty="0" smtClean="0">
                <a:solidFill>
                  <a:srgbClr val="FFFF97"/>
                </a:solidFill>
                <a:latin typeface="Arial Black" panose="020B0A04020102020204" pitchFamily="34" charset="0"/>
              </a:rPr>
              <a:t>12:30 – CPAC</a:t>
            </a:r>
          </a:p>
          <a:p>
            <a:pPr algn="ctr"/>
            <a:endParaRPr lang="en-US" sz="4800" dirty="0" smtClean="0">
              <a:solidFill>
                <a:srgbClr val="FFFF97"/>
              </a:solidFill>
              <a:latin typeface="Arial Black" panose="020B0A04020102020204" pitchFamily="34" charset="0"/>
            </a:endParaRPr>
          </a:p>
          <a:p>
            <a:r>
              <a:rPr lang="en-US" sz="4000" dirty="0" smtClean="0">
                <a:solidFill>
                  <a:srgbClr val="FFFF97"/>
                </a:solidFill>
                <a:latin typeface="Arial Black" panose="020B0A04020102020204" pitchFamily="34" charset="0"/>
              </a:rPr>
              <a:t>All Boys and Girls invited!</a:t>
            </a:r>
          </a:p>
          <a:p>
            <a:r>
              <a:rPr lang="en-US" sz="3200" dirty="0" smtClean="0">
                <a:solidFill>
                  <a:srgbClr val="FFFF97"/>
                </a:solidFill>
                <a:latin typeface="Arial Black" panose="020B0A04020102020204" pitchFamily="34" charset="0"/>
              </a:rPr>
              <a:t>No previous experience required</a:t>
            </a:r>
          </a:p>
          <a:p>
            <a:r>
              <a:rPr lang="en-US" sz="3200" dirty="0" smtClean="0">
                <a:solidFill>
                  <a:srgbClr val="FFFF97"/>
                </a:solidFill>
                <a:latin typeface="Arial Black" panose="020B0A04020102020204" pitchFamily="34" charset="0"/>
              </a:rPr>
              <a:t>Information on conditioning </a:t>
            </a:r>
          </a:p>
          <a:p>
            <a:r>
              <a:rPr lang="en-US" sz="3200" dirty="0" smtClean="0">
                <a:solidFill>
                  <a:srgbClr val="FFFF97"/>
                </a:solidFill>
                <a:latin typeface="Arial Black" panose="020B0A04020102020204" pitchFamily="34" charset="0"/>
              </a:rPr>
              <a:t>available</a:t>
            </a:r>
            <a:endParaRPr lang="en-US" sz="3200" dirty="0">
              <a:solidFill>
                <a:srgbClr val="FFFF97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Picture 4" descr="Image result for carlton high school logo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55" y="1185552"/>
            <a:ext cx="2075445" cy="207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066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80" y="725946"/>
            <a:ext cx="11808975" cy="658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3" y="6305483"/>
            <a:ext cx="11809312" cy="4659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44" y="186944"/>
            <a:ext cx="11809311" cy="16129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545" y="-124538"/>
            <a:ext cx="9022862" cy="18381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27648" y="393256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/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Wednesday, April 25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128651"/>
              </p:ext>
            </p:extLst>
          </p:nvPr>
        </p:nvGraphicFramePr>
        <p:xfrm>
          <a:off x="165480" y="2052819"/>
          <a:ext cx="11809313" cy="474471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851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9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75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5857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Breakfast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South-west</a:t>
                      </a:r>
                      <a:r>
                        <a:rPr lang="en-US" sz="2800" b="1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Egg Benny with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Hash browns</a:t>
                      </a:r>
                      <a:endParaRPr lang="en-US" sz="28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$3.50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6623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Lunch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1" dirty="0" smtClean="0"/>
                    </a:p>
                    <a:p>
                      <a:pPr algn="ctr"/>
                      <a:r>
                        <a:rPr lang="en-US" sz="2800" b="1" dirty="0" smtClean="0"/>
                        <a:t>Meatloaf with Mashed Potato</a:t>
                      </a:r>
                    </a:p>
                    <a:p>
                      <a:pPr algn="ctr"/>
                      <a:r>
                        <a:rPr lang="en-US" sz="2800" b="1" dirty="0" smtClean="0"/>
                        <a:t>And Vegetables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800" b="1" dirty="0" smtClean="0">
                          <a:latin typeface="+mn-lt"/>
                        </a:rPr>
                        <a:t>$5.50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4830">
                <a:tc>
                  <a:txBody>
                    <a:bodyPr/>
                    <a:lstStyle/>
                    <a:p>
                      <a:pPr algn="r"/>
                      <a:r>
                        <a:rPr lang="en-US" sz="3300" b="1" dirty="0" smtClean="0"/>
                        <a:t>Soup &amp; Salad</a:t>
                      </a:r>
                      <a:endParaRPr lang="en-CA" sz="33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 smtClean="0"/>
                        <a:t>Cream of Turkey</a:t>
                      </a:r>
                    </a:p>
                    <a:p>
                      <a:pPr algn="ctr"/>
                      <a:r>
                        <a:rPr lang="en-US" sz="2800" b="1" baseline="0" dirty="0" smtClean="0"/>
                        <a:t>Broccoli Salad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$5.25</a:t>
                      </a:r>
                      <a:endParaRPr lang="en-CA" sz="2800" b="1" dirty="0" smtClean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1810">
                <a:tc>
                  <a:txBody>
                    <a:bodyPr/>
                    <a:lstStyle/>
                    <a:p>
                      <a:pPr marL="0" indent="0" algn="r">
                        <a:buFont typeface="Arial" panose="020B0604020202020204" pitchFamily="34" charset="0"/>
                        <a:buNone/>
                      </a:pPr>
                      <a:r>
                        <a:rPr lang="en-US" sz="3600" b="1" dirty="0" smtClean="0"/>
                        <a:t>Dessert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latin typeface="+mn-lt"/>
                        </a:rPr>
                        <a:t> </a:t>
                      </a:r>
                    </a:p>
                    <a:p>
                      <a:pPr algn="ctr"/>
                      <a:r>
                        <a:rPr lang="en-US" sz="2800" b="1" dirty="0" smtClean="0">
                          <a:latin typeface="+mn-lt"/>
                        </a:rPr>
                        <a:t>Something special today!</a:t>
                      </a:r>
                    </a:p>
                    <a:p>
                      <a:pPr algn="ctr"/>
                      <a:r>
                        <a:rPr lang="en-US" sz="1000" b="1" dirty="0" smtClean="0">
                          <a:latin typeface="+mn-lt"/>
                        </a:rPr>
                        <a:t>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$2.00</a:t>
                      </a:r>
                      <a:endParaRPr lang="en-CA" sz="28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880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34997" y="0"/>
            <a:ext cx="13061992" cy="68580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93" l="0" r="99800">
                        <a14:foregroundMark x1="12224" y1="24837" x2="15832" y2="63399"/>
                        <a14:foregroundMark x1="25050" y1="56863" x2="36273" y2="54902"/>
                        <a14:foregroundMark x1="44489" y1="53595" x2="54509" y2="51634"/>
                        <a14:foregroundMark x1="68337" y1="22222" x2="67936" y2="24183"/>
                        <a14:foregroundMark x1="46493" y1="20261" x2="46493" y2="20261"/>
                        <a14:foregroundMark x1="52104" y1="26144" x2="52104" y2="26144"/>
                        <a14:foregroundMark x1="67735" y1="34641" x2="67735" y2="49673"/>
                        <a14:foregroundMark x1="80160" y1="44444" x2="91984" y2="44444"/>
                        <a14:foregroundMark x1="19439" y1="64706" x2="19639" y2="647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369" y="5253488"/>
            <a:ext cx="4412894" cy="1353052"/>
          </a:xfrm>
          <a:prstGeom prst="rect">
            <a:avLst/>
          </a:prstGeom>
        </p:spPr>
      </p:pic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0" r="98875">
                        <a14:foregroundMark x1="27458" y1="21333" x2="32708" y2="3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01" y="2780928"/>
            <a:ext cx="2823224" cy="282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800" l="0" r="97152">
                        <a14:foregroundMark x1="25000" y1="13200" x2="25000" y2="13200"/>
                        <a14:foregroundMark x1="53481" y1="8400" x2="53481" y2="8400"/>
                        <a14:foregroundMark x1="77215" y1="15200" x2="77215" y2="15200"/>
                        <a14:foregroundMark x1="28797" y1="46400" x2="28797" y2="46400"/>
                        <a14:foregroundMark x1="29114" y1="59200" x2="34177" y2="88800"/>
                        <a14:foregroundMark x1="25000" y1="26400" x2="30063" y2="36800"/>
                        <a14:foregroundMark x1="25316" y1="59200" x2="18038" y2="48800"/>
                        <a14:foregroundMark x1="17722" y1="36000" x2="32278" y2="22800"/>
                        <a14:foregroundMark x1="35443" y1="52000" x2="35443" y2="52000"/>
                        <a14:foregroundMark x1="28165" y1="43600" x2="28165" y2="43600"/>
                        <a14:foregroundMark x1="35443" y1="92800" x2="35443" y2="92800"/>
                        <a14:foregroundMark x1="51899" y1="19200" x2="57278" y2="44000"/>
                        <a14:foregroundMark x1="28165" y1="53200" x2="26582" y2="39200"/>
                        <a14:foregroundMark x1="8228" y1="85600" x2="8228" y2="85600"/>
                        <a14:foregroundMark x1="43671" y1="86400" x2="43671" y2="86400"/>
                        <a14:foregroundMark x1="56329" y1="85200" x2="56329" y2="85200"/>
                        <a14:foregroundMark x1="81962" y1="84400" x2="81962" y2="84400"/>
                        <a14:foregroundMark x1="90506" y1="84400" x2="90506" y2="84400"/>
                        <a14:foregroundMark x1="31646" y1="86800" x2="31646" y2="86800"/>
                        <a14:foregroundMark x1="73734" y1="81600" x2="74684" y2="88000"/>
                        <a14:foregroundMark x1="15190" y1="43200" x2="16456" y2="47600"/>
                        <a14:foregroundMark x1="23418" y1="49600" x2="23418" y2="49600"/>
                        <a14:foregroundMark x1="31646" y1="39200" x2="34810" y2="50000"/>
                        <a14:foregroundMark x1="76266" y1="26400" x2="68987" y2="40800"/>
                        <a14:foregroundMark x1="72785" y1="41600" x2="72785" y2="41600"/>
                        <a14:backgroundMark x1="23418" y1="42400" x2="23418" y2="42400"/>
                        <a14:backgroundMark x1="37658" y1="85200" x2="37658" y2="85200"/>
                        <a14:backgroundMark x1="73734" y1="79200" x2="73734" y2="79200"/>
                        <a14:backgroundMark x1="76899" y1="85600" x2="76899" y2="85600"/>
                        <a14:backgroundMark x1="32595" y1="47600" x2="32595" y2="47600"/>
                        <a14:backgroundMark x1="67722" y1="55600" x2="73734" y2="54000"/>
                        <a14:backgroundMark x1="69304" y1="43600" x2="69304" y2="43600"/>
                        <a14:backgroundMark x1="69304" y1="43600" x2="69304" y2="43600"/>
                        <a14:backgroundMark x1="76266" y1="51200" x2="77215" y2="46400"/>
                        <a14:backgroundMark x1="70570" y1="40400" x2="68987" y2="45600"/>
                        <a14:backgroundMark x1="76266" y1="38000" x2="76266" y2="38000"/>
                        <a14:backgroundMark x1="73734" y1="37200" x2="73734" y2="37200"/>
                        <a14:backgroundMark x1="8861" y1="87200" x2="8861" y2="87200"/>
                        <a14:backgroundMark x1="27848" y1="37200" x2="27848" y2="3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8375" y="4517304"/>
            <a:ext cx="2951881" cy="23044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57590" y="113195"/>
            <a:ext cx="1050742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HOMEROOM TODAY!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11:05-11:20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3385" y="2972986"/>
            <a:ext cx="74655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   EARN CREDITS IN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Life Transitions 20 &amp; 30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47528" y="2189505"/>
            <a:ext cx="116274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LEARN VALUABLE LIFE SKILLS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23390" y="2309297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99" b="100000" l="0" r="100000">
                        <a14:foregroundMark x1="55670" y1="94755" x2="55670" y2="94755"/>
                        <a14:foregroundMark x1="65636" y1="94056" x2="65636" y2="94056"/>
                        <a14:foregroundMark x1="74227" y1="94406" x2="74227" y2="94406"/>
                        <a14:foregroundMark x1="84536" y1="95804" x2="84536" y2="95804"/>
                        <a14:foregroundMark x1="87629" y1="26224" x2="88316" y2="78322"/>
                        <a14:backgroundMark x1="91409" y1="47203" x2="91409" y2="47203"/>
                        <a14:backgroundMark x1="91409" y1="41259" x2="91409" y2="41259"/>
                        <a14:backgroundMark x1="30928" y1="65385" x2="30928" y2="65385"/>
                        <a14:backgroundMark x1="50515" y1="57692" x2="50515" y2="57692"/>
                        <a14:backgroundMark x1="66667" y1="45455" x2="66667" y2="45455"/>
                        <a14:backgroundMark x1="90722" y1="36713" x2="90722" y2="36713"/>
                        <a14:backgroundMark x1="90722" y1="45105" x2="90722" y2="45105"/>
                        <a14:backgroundMark x1="90034" y1="34615" x2="90034" y2="34615"/>
                        <a14:backgroundMark x1="91065" y1="36713" x2="91065" y2="49650"/>
                        <a14:backgroundMark x1="90378" y1="34266" x2="90034" y2="39161"/>
                        <a14:backgroundMark x1="90378" y1="47902" x2="90722" y2="723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28369" y="3645024"/>
            <a:ext cx="3021225" cy="29693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38760" y="3243056"/>
            <a:ext cx="8114479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04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143" t="7408" r="1714" b="11446"/>
          <a:stretch/>
        </p:blipFill>
        <p:spPr>
          <a:xfrm>
            <a:off x="0" y="0"/>
            <a:ext cx="12241360" cy="681337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12432704" cy="547950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10300" dirty="0" smtClean="0">
                <a:latin typeface="Arial Black" panose="020B0A04020102020204" pitchFamily="34" charset="0"/>
              </a:rPr>
              <a:t>               </a:t>
            </a:r>
            <a:r>
              <a:rPr lang="en-US" sz="24000" dirty="0" smtClean="0">
                <a:solidFill>
                  <a:srgbClr val="F1F7F9"/>
                </a:solidFill>
                <a:latin typeface="Arial Black" panose="020B0A04020102020204" pitchFamily="34" charset="0"/>
              </a:rPr>
              <a:t> </a:t>
            </a:r>
            <a:endParaRPr lang="en-US" sz="4800" dirty="0">
              <a:solidFill>
                <a:srgbClr val="F1F7F9"/>
              </a:solidFill>
            </a:endParaRPr>
          </a:p>
          <a:p>
            <a:pPr marL="0" indent="0" algn="ctr">
              <a:buNone/>
            </a:pPr>
            <a:endParaRPr lang="en-US" sz="4800" dirty="0" smtClean="0">
              <a:solidFill>
                <a:srgbClr val="F1F7F9"/>
              </a:solidFill>
            </a:endParaRPr>
          </a:p>
          <a:p>
            <a:pPr marL="0" indent="0" algn="ctr">
              <a:buNone/>
            </a:pPr>
            <a:endParaRPr lang="en-US" sz="4800" dirty="0">
              <a:solidFill>
                <a:srgbClr val="F1F7F9"/>
              </a:solidFill>
            </a:endParaRPr>
          </a:p>
          <a:p>
            <a:pPr marL="0" indent="0" algn="ctr">
              <a:buNone/>
            </a:pPr>
            <a:endParaRPr lang="en-US" sz="4800" dirty="0" smtClean="0">
              <a:solidFill>
                <a:srgbClr val="F1F7F9"/>
              </a:solidFill>
            </a:endParaRPr>
          </a:p>
          <a:p>
            <a:pPr marL="0" indent="0">
              <a:buNone/>
            </a:pPr>
            <a:r>
              <a:rPr lang="en-US" sz="6000" dirty="0" smtClean="0">
                <a:solidFill>
                  <a:srgbClr val="F1F7F9"/>
                </a:solidFill>
              </a:rPr>
              <a:t> </a:t>
            </a:r>
            <a:endParaRPr lang="en-US" sz="6000" dirty="0">
              <a:solidFill>
                <a:srgbClr val="F1F7F9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91" r="100000">
                        <a14:foregroundMark x1="67742" y1="3879" x2="67742" y2="3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1344" y="3053690"/>
            <a:ext cx="3558341" cy="38043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5692" y="569055"/>
            <a:ext cx="1188132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1F7F9"/>
                </a:solidFill>
                <a:latin typeface="Arial Black" panose="020B0A04020102020204" pitchFamily="34" charset="0"/>
              </a:rPr>
              <a:t> Graduates!</a:t>
            </a:r>
            <a:endParaRPr lang="en-US" sz="9600" dirty="0">
              <a:solidFill>
                <a:srgbClr val="F1F7F9"/>
              </a:solidFill>
              <a:latin typeface="Arial Black" panose="020B0A04020102020204" pitchFamily="34" charset="0"/>
            </a:endParaRPr>
          </a:p>
          <a:p>
            <a:r>
              <a:rPr lang="en-US" sz="4800" dirty="0" smtClean="0">
                <a:solidFill>
                  <a:srgbClr val="F1F7F9"/>
                </a:solidFill>
                <a:latin typeface="Arial Rounded MT Bold" panose="020F0704030504030204" pitchFamily="34" charset="0"/>
              </a:rPr>
              <a:t>Interested </a:t>
            </a:r>
            <a:r>
              <a:rPr lang="en-US" sz="4800" dirty="0">
                <a:solidFill>
                  <a:srgbClr val="F1F7F9"/>
                </a:solidFill>
                <a:latin typeface="Arial Rounded MT Bold" panose="020F0704030504030204" pitchFamily="34" charset="0"/>
              </a:rPr>
              <a:t>in </a:t>
            </a:r>
            <a:r>
              <a:rPr lang="en-US" sz="4800" dirty="0" smtClean="0">
                <a:solidFill>
                  <a:srgbClr val="F1F7F9"/>
                </a:solidFill>
                <a:latin typeface="Arial Rounded MT Bold" panose="020F0704030504030204" pitchFamily="34" charset="0"/>
              </a:rPr>
              <a:t>performing at your</a:t>
            </a:r>
            <a:endParaRPr lang="en-US" sz="4800" dirty="0">
              <a:solidFill>
                <a:srgbClr val="F1F7F9"/>
              </a:solidFill>
              <a:latin typeface="Arial Rounded MT Bold" panose="020F0704030504030204" pitchFamily="34" charset="0"/>
            </a:endParaRPr>
          </a:p>
          <a:p>
            <a:r>
              <a:rPr lang="en-US" sz="4800" dirty="0">
                <a:solidFill>
                  <a:srgbClr val="F1F7F9"/>
                </a:solidFill>
                <a:latin typeface="Arial Rounded MT Bold" panose="020F0704030504030204" pitchFamily="34" charset="0"/>
              </a:rPr>
              <a:t>     </a:t>
            </a:r>
            <a:r>
              <a:rPr lang="en-US" sz="4800" dirty="0" smtClean="0">
                <a:solidFill>
                  <a:srgbClr val="F1F7F9"/>
                </a:solidFill>
                <a:latin typeface="Arial Rounded MT Bold" panose="020F0704030504030204" pitchFamily="34" charset="0"/>
              </a:rPr>
              <a:t>            graduation </a:t>
            </a:r>
            <a:r>
              <a:rPr lang="en-US" sz="4800" dirty="0">
                <a:solidFill>
                  <a:srgbClr val="F1F7F9"/>
                </a:solidFill>
                <a:latin typeface="Arial Rounded MT Bold" panose="020F0704030504030204" pitchFamily="34" charset="0"/>
              </a:rPr>
              <a:t>ceremonies?  </a:t>
            </a:r>
          </a:p>
          <a:p>
            <a:r>
              <a:rPr lang="en-US" sz="3600" dirty="0">
                <a:solidFill>
                  <a:srgbClr val="F1F7F9"/>
                </a:solidFill>
              </a:rPr>
              <a:t> </a:t>
            </a:r>
          </a:p>
          <a:p>
            <a:pPr algn="ctr"/>
            <a:r>
              <a:rPr lang="en-US" sz="3600" dirty="0" smtClean="0">
                <a:solidFill>
                  <a:srgbClr val="F1F7F9"/>
                </a:solidFill>
                <a:latin typeface="Arial Black" panose="020B0A04020102020204" pitchFamily="34" charset="0"/>
              </a:rPr>
              <a:t>       See </a:t>
            </a:r>
            <a:r>
              <a:rPr lang="en-US" sz="3600" dirty="0">
                <a:solidFill>
                  <a:srgbClr val="F1F7F9"/>
                </a:solidFill>
                <a:latin typeface="Arial Black" panose="020B0A04020102020204" pitchFamily="34" charset="0"/>
              </a:rPr>
              <a:t>Mrs. </a:t>
            </a:r>
            <a:r>
              <a:rPr lang="en-US" sz="3600" dirty="0" err="1">
                <a:solidFill>
                  <a:srgbClr val="F1F7F9"/>
                </a:solidFill>
                <a:latin typeface="Arial Black" panose="020B0A04020102020204" pitchFamily="34" charset="0"/>
              </a:rPr>
              <a:t>Bernath</a:t>
            </a:r>
            <a:r>
              <a:rPr lang="en-US" sz="3600" dirty="0">
                <a:solidFill>
                  <a:srgbClr val="F1F7F9"/>
                </a:solidFill>
                <a:latin typeface="Arial Black" panose="020B0A04020102020204" pitchFamily="34" charset="0"/>
              </a:rPr>
              <a:t> Room Y100 </a:t>
            </a:r>
          </a:p>
          <a:p>
            <a:pPr algn="ctr"/>
            <a:r>
              <a:rPr lang="en-US" sz="3600" dirty="0">
                <a:solidFill>
                  <a:srgbClr val="F1F7F9"/>
                </a:solidFill>
                <a:latin typeface="Arial Black" panose="020B0A04020102020204" pitchFamily="34" charset="0"/>
              </a:rPr>
              <a:t>Before April 30. </a:t>
            </a:r>
          </a:p>
          <a:p>
            <a:pPr algn="ctr"/>
            <a:endParaRPr lang="en-US" sz="3600" dirty="0">
              <a:solidFill>
                <a:srgbClr val="F1F7F9"/>
              </a:solidFill>
            </a:endParaRPr>
          </a:p>
          <a:p>
            <a:r>
              <a:rPr lang="en-US" sz="3200" dirty="0" smtClean="0">
                <a:solidFill>
                  <a:srgbClr val="F1F7F9"/>
                </a:solidFill>
                <a:latin typeface="Arial Rounded MT Bold" panose="020F0704030504030204" pitchFamily="34" charset="0"/>
              </a:rPr>
              <a:t>                                               Auditions </a:t>
            </a:r>
            <a:r>
              <a:rPr lang="en-US" sz="3200" dirty="0">
                <a:solidFill>
                  <a:srgbClr val="F1F7F9"/>
                </a:solidFill>
                <a:latin typeface="Arial Rounded MT Bold" panose="020F0704030504030204" pitchFamily="34" charset="0"/>
              </a:rPr>
              <a:t>will take place in May</a:t>
            </a:r>
            <a:r>
              <a:rPr lang="en-US" sz="3600" dirty="0">
                <a:solidFill>
                  <a:srgbClr val="F1F7F9"/>
                </a:solidFill>
              </a:rPr>
              <a:t>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41" b="9877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472264" y="27275"/>
            <a:ext cx="3579018" cy="267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6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10854" y="-161744"/>
            <a:ext cx="8685902" cy="70197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159767" y="1393417"/>
            <a:ext cx="3267723" cy="5511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5048" y="-112736"/>
            <a:ext cx="2877479" cy="20558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5804" y="-219784"/>
            <a:ext cx="2938139" cy="21505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5736" y="1934803"/>
            <a:ext cx="2432957" cy="3764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2002" y="1934803"/>
            <a:ext cx="2960702" cy="3470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5804" y="2255567"/>
            <a:ext cx="3046899" cy="37914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5735" y="2289794"/>
            <a:ext cx="2529403" cy="3449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7921" y="5050628"/>
            <a:ext cx="5400600" cy="2005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7065" y="5579121"/>
            <a:ext cx="3384376" cy="1397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TextBox 24"/>
          <p:cNvSpPr txBox="1"/>
          <p:nvPr/>
        </p:nvSpPr>
        <p:spPr>
          <a:xfrm>
            <a:off x="6267646" y="556751"/>
            <a:ext cx="640871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Carlton </a:t>
            </a:r>
          </a:p>
          <a:p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Outdoor Ed </a:t>
            </a:r>
          </a:p>
          <a:p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Canoe Trip Meeting</a:t>
            </a:r>
          </a:p>
          <a:p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Wednesday, </a:t>
            </a:r>
          </a:p>
          <a:p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April 25@lunch!</a:t>
            </a:r>
          </a:p>
          <a:p>
            <a:r>
              <a:rPr lang="en-US" sz="4800" b="1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400" b="1" smtClean="0">
                <a:latin typeface="Arial" panose="020B0604020202020204" pitchFamily="34" charset="0"/>
                <a:cs typeface="Arial" panose="020B0604020202020204" pitchFamily="34" charset="0"/>
              </a:rPr>
              <a:t>Construction 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Shop</a:t>
            </a:r>
          </a:p>
          <a:p>
            <a:endParaRPr lang="en-US" sz="48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3712" y="6021288"/>
            <a:ext cx="689428" cy="955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7956" y="5102288"/>
            <a:ext cx="564188" cy="1789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/>
          <p:cNvSpPr txBox="1"/>
          <p:nvPr/>
        </p:nvSpPr>
        <p:spPr>
          <a:xfrm>
            <a:off x="2930277" y="5771203"/>
            <a:ext cx="8923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Berlin Sans FB Demi" panose="020E0802020502020306" pitchFamily="34" charset="0"/>
              </a:rPr>
              <a:t>Everyone Welcome, no prior experience needed</a:t>
            </a:r>
            <a:endParaRPr lang="en-US" sz="3200" dirty="0">
              <a:solidFill>
                <a:schemeClr val="bg1">
                  <a:lumMod val="95000"/>
                </a:schemeClr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18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33078" y="-1683568"/>
            <a:ext cx="18288000" cy="10287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9376" y="4383912"/>
            <a:ext cx="124218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Express your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opinion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or theory on any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topic.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/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Discussions, Debates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, Documentaries.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Everyone Welcome!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733861" y="819908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D0101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D0101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212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Friday @ Lunch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12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212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ime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D0101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212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B116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D0101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12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212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ring Your lunch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D0101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23396">
            <a:off x="-32496" y="1653493"/>
            <a:ext cx="3324328" cy="18152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99756">
                        <a14:foregroundMark x1="1465" y1="36250" x2="1465" y2="36250"/>
                        <a14:foregroundMark x1="6838" y1="41250" x2="6838" y2="41250"/>
                        <a14:foregroundMark x1="12454" y1="41250" x2="12454" y2="41250"/>
                        <a14:foregroundMark x1="17705" y1="43750" x2="17705" y2="43750"/>
                        <a14:foregroundMark x1="22711" y1="46250" x2="22711" y2="46250"/>
                        <a14:foregroundMark x1="27473" y1="42500" x2="27473" y2="42500"/>
                        <a14:foregroundMark x1="30647" y1="37500" x2="30647" y2="37500"/>
                        <a14:foregroundMark x1="36386" y1="41250" x2="36386" y2="41250"/>
                        <a14:foregroundMark x1="39194" y1="42500" x2="39194" y2="42500"/>
                        <a14:foregroundMark x1="44689" y1="45000" x2="44689" y2="45000"/>
                        <a14:foregroundMark x1="51770" y1="27500" x2="51770" y2="27500"/>
                        <a14:foregroundMark x1="55678" y1="36250" x2="55678" y2="36250"/>
                        <a14:foregroundMark x1="60195" y1="41250" x2="60195" y2="41250"/>
                        <a14:foregroundMark x1="66178" y1="41250" x2="66178" y2="41250"/>
                        <a14:foregroundMark x1="71429" y1="42500" x2="71429" y2="42500"/>
                        <a14:foregroundMark x1="82173" y1="55000" x2="82173" y2="55000"/>
                        <a14:foregroundMark x1="76190" y1="57500" x2="76190" y2="57500"/>
                      </a14:backgroundRemoval>
                    </a14:imgEffect>
                    <a14:imgEffect>
                      <a14:artisticPastelsSmoot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360" y="0"/>
            <a:ext cx="11456901" cy="117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3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photography club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6928" y="0"/>
            <a:ext cx="14520936" cy="791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83632" y="116632"/>
            <a:ext cx="9103195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5425" algn="l"/>
                <a:tab pos="2800350" algn="l"/>
              </a:tabLst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Photography Club 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6000" y="1916832"/>
            <a:ext cx="6096000" cy="473975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Monday,</a:t>
            </a:r>
            <a:r>
              <a:rPr kumimoji="0" lang="en-US" sz="4400" b="1" i="0" u="none" strike="noStrike" kern="1200" cap="none" spc="0" normalizeH="0" noProof="0" dirty="0" smtClean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April 30</a:t>
            </a:r>
            <a:r>
              <a:rPr kumimoji="0" lang="en-US" sz="4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Lunch time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-</a:t>
            </a:r>
            <a:r>
              <a:rPr kumimoji="0" lang="en-US" sz="60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Room B106</a:t>
            </a:r>
            <a:r>
              <a:rPr kumimoji="0" lang="en-US" sz="30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                                            </a:t>
            </a:r>
            <a:endParaRPr kumimoji="0" lang="en-US" sz="3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-Bring your lunch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New Members </a:t>
            </a:r>
            <a:r>
              <a:rPr kumimoji="0" lang="en-US" sz="54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elcome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FF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" name="Explosion 1 2"/>
          <p:cNvSpPr/>
          <p:nvPr/>
        </p:nvSpPr>
        <p:spPr>
          <a:xfrm rot="20817165">
            <a:off x="566811" y="938397"/>
            <a:ext cx="5457181" cy="4824535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Note Room Change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18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687" y="-1811203"/>
            <a:ext cx="12288687" cy="90577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96687" y="188640"/>
            <a:ext cx="11942308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Volunteers Needed!</a:t>
            </a:r>
          </a:p>
          <a:p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800" b="1" dirty="0" smtClean="0"/>
              <a:t>                 SSHA Provincial Track and Field</a:t>
            </a:r>
          </a:p>
          <a:p>
            <a:r>
              <a:rPr lang="en-US" sz="4800" b="1" dirty="0" smtClean="0"/>
              <a:t>                            Championships</a:t>
            </a:r>
          </a:p>
          <a:p>
            <a:r>
              <a:rPr lang="en-US" sz="4800" dirty="0">
                <a:solidFill>
                  <a:srgbClr val="545454"/>
                </a:solidFill>
                <a:latin typeface="arial" panose="020B0604020202020204" pitchFamily="34" charset="0"/>
              </a:rPr>
              <a:t> </a:t>
            </a:r>
            <a:r>
              <a:rPr lang="en-US" sz="4800" dirty="0" smtClean="0">
                <a:solidFill>
                  <a:srgbClr val="545454"/>
                </a:solidFill>
                <a:latin typeface="arial" panose="020B0604020202020204" pitchFamily="34" charset="0"/>
              </a:rPr>
              <a:t>                              </a:t>
            </a:r>
            <a:r>
              <a:rPr lang="en-US" sz="3600" b="1" dirty="0" smtClean="0">
                <a:latin typeface="arial" panose="020B0604020202020204" pitchFamily="34" charset="0"/>
              </a:rPr>
              <a:t>@ our own </a:t>
            </a:r>
          </a:p>
          <a:p>
            <a:r>
              <a:rPr lang="en-US" sz="4800" b="1" dirty="0" smtClean="0"/>
              <a:t>                    HARRY </a:t>
            </a:r>
            <a:r>
              <a:rPr lang="en-US" sz="4800" b="1" dirty="0"/>
              <a:t>JEROME TRACK</a:t>
            </a:r>
            <a:endParaRPr lang="en-US" sz="4800" b="1" dirty="0" smtClean="0"/>
          </a:p>
          <a:p>
            <a:r>
              <a:rPr lang="en-US" sz="4800" b="1" dirty="0" smtClean="0"/>
              <a:t>                              June 1 &amp; 2</a:t>
            </a:r>
          </a:p>
          <a:p>
            <a:r>
              <a:rPr lang="en-US" sz="4800" b="1" dirty="0" smtClean="0"/>
              <a:t>         See Mr. Michalchuk in Student Services</a:t>
            </a:r>
            <a:endParaRPr lang="en-US" sz="48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883" y="1377360"/>
            <a:ext cx="2817919" cy="40678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46" y="0"/>
            <a:ext cx="1068128" cy="1188720"/>
          </a:xfrm>
          <a:prstGeom prst="rect">
            <a:avLst/>
          </a:prstGeom>
        </p:spPr>
      </p:pic>
      <p:pic>
        <p:nvPicPr>
          <p:cNvPr id="13" name="Picture 4" descr="Image result for carlton high school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496" y="70994"/>
            <a:ext cx="1161243" cy="116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115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35360" y="825577"/>
            <a:ext cx="1144927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CARLTON </a:t>
            </a:r>
            <a:r>
              <a:rPr kumimoji="0" lang="en-US" altLang="ko-KR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WRESTLERS! </a:t>
            </a:r>
            <a:endParaRPr kumimoji="0" lang="en-US" altLang="ko-KR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924944"/>
            <a:ext cx="5544616" cy="37556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31057" y="1772816"/>
            <a:ext cx="536408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noProof="0" dirty="0" smtClean="0">
                <a:solidFill>
                  <a:prstClr val="white"/>
                </a:solidFill>
                <a:latin typeface="Franklin Gothic Medium"/>
              </a:rPr>
              <a:t>Please hand in your singlets and fives for year end.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217678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d_3646_slide">
  <a:themeElements>
    <a:clrScheme name="Office Theme 2">
      <a:dk1>
        <a:srgbClr val="333333"/>
      </a:dk1>
      <a:lt1>
        <a:srgbClr val="FFFFFF"/>
      </a:lt1>
      <a:dk2>
        <a:srgbClr val="660000"/>
      </a:dk2>
      <a:lt2>
        <a:srgbClr val="FFFFFF"/>
      </a:lt2>
      <a:accent1>
        <a:srgbClr val="E667B1"/>
      </a:accent1>
      <a:accent2>
        <a:srgbClr val="E6935C"/>
      </a:accent2>
      <a:accent3>
        <a:srgbClr val="B8AAAA"/>
      </a:accent3>
      <a:accent4>
        <a:srgbClr val="DADADA"/>
      </a:accent4>
      <a:accent5>
        <a:srgbClr val="F0B8D5"/>
      </a:accent5>
      <a:accent6>
        <a:srgbClr val="D08553"/>
      </a:accent6>
      <a:hlink>
        <a:srgbClr val="E3BAF7"/>
      </a:hlink>
      <a:folHlink>
        <a:srgbClr val="FFA6A6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E65C5C"/>
        </a:accent1>
        <a:accent2>
          <a:srgbClr val="ED7777"/>
        </a:accent2>
        <a:accent3>
          <a:srgbClr val="B8AAAA"/>
        </a:accent3>
        <a:accent4>
          <a:srgbClr val="DADADA"/>
        </a:accent4>
        <a:accent5>
          <a:srgbClr val="F0B5B5"/>
        </a:accent5>
        <a:accent6>
          <a:srgbClr val="D76B6B"/>
        </a:accent6>
        <a:hlink>
          <a:srgbClr val="F79494"/>
        </a:hlink>
        <a:folHlink>
          <a:srgbClr val="FFA6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E667B1"/>
        </a:accent1>
        <a:accent2>
          <a:srgbClr val="E6935C"/>
        </a:accent2>
        <a:accent3>
          <a:srgbClr val="B8AAAA"/>
        </a:accent3>
        <a:accent4>
          <a:srgbClr val="DADADA"/>
        </a:accent4>
        <a:accent5>
          <a:srgbClr val="F0B8D5"/>
        </a:accent5>
        <a:accent6>
          <a:srgbClr val="D08553"/>
        </a:accent6>
        <a:hlink>
          <a:srgbClr val="E3BAF7"/>
        </a:hlink>
        <a:folHlink>
          <a:srgbClr val="FFA6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ADCC52"/>
        </a:accent1>
        <a:accent2>
          <a:srgbClr val="F29191"/>
        </a:accent2>
        <a:accent3>
          <a:srgbClr val="B8AAAA"/>
        </a:accent3>
        <a:accent4>
          <a:srgbClr val="DADADA"/>
        </a:accent4>
        <a:accent5>
          <a:srgbClr val="D3E2B3"/>
        </a:accent5>
        <a:accent6>
          <a:srgbClr val="DB8383"/>
        </a:accent6>
        <a:hlink>
          <a:srgbClr val="DEDE6F"/>
        </a:hlink>
        <a:folHlink>
          <a:srgbClr val="A1E2F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D9B62B"/>
        </a:accent1>
        <a:accent2>
          <a:srgbClr val="66CC66"/>
        </a:accent2>
        <a:accent3>
          <a:srgbClr val="B8AAAA"/>
        </a:accent3>
        <a:accent4>
          <a:srgbClr val="DADADA"/>
        </a:accent4>
        <a:accent5>
          <a:srgbClr val="E9D7AC"/>
        </a:accent5>
        <a:accent6>
          <a:srgbClr val="5CB95C"/>
        </a:accent6>
        <a:hlink>
          <a:srgbClr val="F7ADAD"/>
        </a:hlink>
        <a:folHlink>
          <a:srgbClr val="CAB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5C5C"/>
        </a:accent1>
        <a:accent2>
          <a:srgbClr val="ED7777"/>
        </a:accent2>
        <a:accent3>
          <a:srgbClr val="FFFFFF"/>
        </a:accent3>
        <a:accent4>
          <a:srgbClr val="000000"/>
        </a:accent4>
        <a:accent5>
          <a:srgbClr val="F0B5B5"/>
        </a:accent5>
        <a:accent6>
          <a:srgbClr val="D76B6B"/>
        </a:accent6>
        <a:hlink>
          <a:srgbClr val="F79494"/>
        </a:hlink>
        <a:folHlink>
          <a:srgbClr val="FFA6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67B1"/>
        </a:accent1>
        <a:accent2>
          <a:srgbClr val="E6935C"/>
        </a:accent2>
        <a:accent3>
          <a:srgbClr val="FFFFFF"/>
        </a:accent3>
        <a:accent4>
          <a:srgbClr val="000000"/>
        </a:accent4>
        <a:accent5>
          <a:srgbClr val="F0B8D5"/>
        </a:accent5>
        <a:accent6>
          <a:srgbClr val="D08553"/>
        </a:accent6>
        <a:hlink>
          <a:srgbClr val="E3BAF7"/>
        </a:hlink>
        <a:folHlink>
          <a:srgbClr val="FFA6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DCC52"/>
        </a:accent1>
        <a:accent2>
          <a:srgbClr val="F29191"/>
        </a:accent2>
        <a:accent3>
          <a:srgbClr val="FFFFFF"/>
        </a:accent3>
        <a:accent4>
          <a:srgbClr val="000000"/>
        </a:accent4>
        <a:accent5>
          <a:srgbClr val="D3E2B3"/>
        </a:accent5>
        <a:accent6>
          <a:srgbClr val="DB8383"/>
        </a:accent6>
        <a:hlink>
          <a:srgbClr val="DEDE6F"/>
        </a:hlink>
        <a:folHlink>
          <a:srgbClr val="A1E2F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D9B62B"/>
        </a:accent1>
        <a:accent2>
          <a:srgbClr val="66CC66"/>
        </a:accent2>
        <a:accent3>
          <a:srgbClr val="FFFFFF"/>
        </a:accent3>
        <a:accent4>
          <a:srgbClr val="000000"/>
        </a:accent4>
        <a:accent5>
          <a:srgbClr val="E9D7AC"/>
        </a:accent5>
        <a:accent6>
          <a:srgbClr val="5CB95C"/>
        </a:accent6>
        <a:hlink>
          <a:srgbClr val="F7ADAD"/>
        </a:hlink>
        <a:folHlink>
          <a:srgbClr val="CAB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ind_3646_slide">
  <a:themeElements>
    <a:clrScheme name="Office Theme 2">
      <a:dk1>
        <a:srgbClr val="333333"/>
      </a:dk1>
      <a:lt1>
        <a:srgbClr val="FFFFFF"/>
      </a:lt1>
      <a:dk2>
        <a:srgbClr val="660000"/>
      </a:dk2>
      <a:lt2>
        <a:srgbClr val="FFFFFF"/>
      </a:lt2>
      <a:accent1>
        <a:srgbClr val="E667B1"/>
      </a:accent1>
      <a:accent2>
        <a:srgbClr val="E6935C"/>
      </a:accent2>
      <a:accent3>
        <a:srgbClr val="B8AAAA"/>
      </a:accent3>
      <a:accent4>
        <a:srgbClr val="DADADA"/>
      </a:accent4>
      <a:accent5>
        <a:srgbClr val="F0B8D5"/>
      </a:accent5>
      <a:accent6>
        <a:srgbClr val="D08553"/>
      </a:accent6>
      <a:hlink>
        <a:srgbClr val="E3BAF7"/>
      </a:hlink>
      <a:folHlink>
        <a:srgbClr val="FFA6A6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E65C5C"/>
        </a:accent1>
        <a:accent2>
          <a:srgbClr val="ED7777"/>
        </a:accent2>
        <a:accent3>
          <a:srgbClr val="B8AAAA"/>
        </a:accent3>
        <a:accent4>
          <a:srgbClr val="DADADA"/>
        </a:accent4>
        <a:accent5>
          <a:srgbClr val="F0B5B5"/>
        </a:accent5>
        <a:accent6>
          <a:srgbClr val="D76B6B"/>
        </a:accent6>
        <a:hlink>
          <a:srgbClr val="F79494"/>
        </a:hlink>
        <a:folHlink>
          <a:srgbClr val="FFA6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E667B1"/>
        </a:accent1>
        <a:accent2>
          <a:srgbClr val="E6935C"/>
        </a:accent2>
        <a:accent3>
          <a:srgbClr val="B8AAAA"/>
        </a:accent3>
        <a:accent4>
          <a:srgbClr val="DADADA"/>
        </a:accent4>
        <a:accent5>
          <a:srgbClr val="F0B8D5"/>
        </a:accent5>
        <a:accent6>
          <a:srgbClr val="D08553"/>
        </a:accent6>
        <a:hlink>
          <a:srgbClr val="E3BAF7"/>
        </a:hlink>
        <a:folHlink>
          <a:srgbClr val="FFA6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ADCC52"/>
        </a:accent1>
        <a:accent2>
          <a:srgbClr val="F29191"/>
        </a:accent2>
        <a:accent3>
          <a:srgbClr val="B8AAAA"/>
        </a:accent3>
        <a:accent4>
          <a:srgbClr val="DADADA"/>
        </a:accent4>
        <a:accent5>
          <a:srgbClr val="D3E2B3"/>
        </a:accent5>
        <a:accent6>
          <a:srgbClr val="DB8383"/>
        </a:accent6>
        <a:hlink>
          <a:srgbClr val="DEDE6F"/>
        </a:hlink>
        <a:folHlink>
          <a:srgbClr val="A1E2F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D9B62B"/>
        </a:accent1>
        <a:accent2>
          <a:srgbClr val="66CC66"/>
        </a:accent2>
        <a:accent3>
          <a:srgbClr val="B8AAAA"/>
        </a:accent3>
        <a:accent4>
          <a:srgbClr val="DADADA"/>
        </a:accent4>
        <a:accent5>
          <a:srgbClr val="E9D7AC"/>
        </a:accent5>
        <a:accent6>
          <a:srgbClr val="5CB95C"/>
        </a:accent6>
        <a:hlink>
          <a:srgbClr val="F7ADAD"/>
        </a:hlink>
        <a:folHlink>
          <a:srgbClr val="CAB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5C5C"/>
        </a:accent1>
        <a:accent2>
          <a:srgbClr val="ED7777"/>
        </a:accent2>
        <a:accent3>
          <a:srgbClr val="FFFFFF"/>
        </a:accent3>
        <a:accent4>
          <a:srgbClr val="000000"/>
        </a:accent4>
        <a:accent5>
          <a:srgbClr val="F0B5B5"/>
        </a:accent5>
        <a:accent6>
          <a:srgbClr val="D76B6B"/>
        </a:accent6>
        <a:hlink>
          <a:srgbClr val="F79494"/>
        </a:hlink>
        <a:folHlink>
          <a:srgbClr val="FFA6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67B1"/>
        </a:accent1>
        <a:accent2>
          <a:srgbClr val="E6935C"/>
        </a:accent2>
        <a:accent3>
          <a:srgbClr val="FFFFFF"/>
        </a:accent3>
        <a:accent4>
          <a:srgbClr val="000000"/>
        </a:accent4>
        <a:accent5>
          <a:srgbClr val="F0B8D5"/>
        </a:accent5>
        <a:accent6>
          <a:srgbClr val="D08553"/>
        </a:accent6>
        <a:hlink>
          <a:srgbClr val="E3BAF7"/>
        </a:hlink>
        <a:folHlink>
          <a:srgbClr val="FFA6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DCC52"/>
        </a:accent1>
        <a:accent2>
          <a:srgbClr val="F29191"/>
        </a:accent2>
        <a:accent3>
          <a:srgbClr val="FFFFFF"/>
        </a:accent3>
        <a:accent4>
          <a:srgbClr val="000000"/>
        </a:accent4>
        <a:accent5>
          <a:srgbClr val="D3E2B3"/>
        </a:accent5>
        <a:accent6>
          <a:srgbClr val="DB8383"/>
        </a:accent6>
        <a:hlink>
          <a:srgbClr val="DEDE6F"/>
        </a:hlink>
        <a:folHlink>
          <a:srgbClr val="A1E2F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D9B62B"/>
        </a:accent1>
        <a:accent2>
          <a:srgbClr val="66CC66"/>
        </a:accent2>
        <a:accent3>
          <a:srgbClr val="FFFFFF"/>
        </a:accent3>
        <a:accent4>
          <a:srgbClr val="000000"/>
        </a:accent4>
        <a:accent5>
          <a:srgbClr val="E9D7AC"/>
        </a:accent5>
        <a:accent6>
          <a:srgbClr val="5CB95C"/>
        </a:accent6>
        <a:hlink>
          <a:srgbClr val="F7ADAD"/>
        </a:hlink>
        <a:folHlink>
          <a:srgbClr val="CAB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Theme 2">
      <a:dk1>
        <a:srgbClr val="333333"/>
      </a:dk1>
      <a:lt1>
        <a:srgbClr val="FFFFFF"/>
      </a:lt1>
      <a:dk2>
        <a:srgbClr val="660000"/>
      </a:dk2>
      <a:lt2>
        <a:srgbClr val="FFFFFF"/>
      </a:lt2>
      <a:accent1>
        <a:srgbClr val="E667B1"/>
      </a:accent1>
      <a:accent2>
        <a:srgbClr val="E6935C"/>
      </a:accent2>
      <a:accent3>
        <a:srgbClr val="B8AAAA"/>
      </a:accent3>
      <a:accent4>
        <a:srgbClr val="DADADA"/>
      </a:accent4>
      <a:accent5>
        <a:srgbClr val="F0B8D5"/>
      </a:accent5>
      <a:accent6>
        <a:srgbClr val="D08553"/>
      </a:accent6>
      <a:hlink>
        <a:srgbClr val="E3BAF7"/>
      </a:hlink>
      <a:folHlink>
        <a:srgbClr val="FFA6A6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ffice Theme 1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E65C5C"/>
        </a:accent1>
        <a:accent2>
          <a:srgbClr val="ED7777"/>
        </a:accent2>
        <a:accent3>
          <a:srgbClr val="B8AAAA"/>
        </a:accent3>
        <a:accent4>
          <a:srgbClr val="DADADA"/>
        </a:accent4>
        <a:accent5>
          <a:srgbClr val="F0B5B5"/>
        </a:accent5>
        <a:accent6>
          <a:srgbClr val="D76B6B"/>
        </a:accent6>
        <a:hlink>
          <a:srgbClr val="F79494"/>
        </a:hlink>
        <a:folHlink>
          <a:srgbClr val="FFA6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E667B1"/>
        </a:accent1>
        <a:accent2>
          <a:srgbClr val="E6935C"/>
        </a:accent2>
        <a:accent3>
          <a:srgbClr val="B8AAAA"/>
        </a:accent3>
        <a:accent4>
          <a:srgbClr val="DADADA"/>
        </a:accent4>
        <a:accent5>
          <a:srgbClr val="F0B8D5"/>
        </a:accent5>
        <a:accent6>
          <a:srgbClr val="D08553"/>
        </a:accent6>
        <a:hlink>
          <a:srgbClr val="E3BAF7"/>
        </a:hlink>
        <a:folHlink>
          <a:srgbClr val="FFA6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ADCC52"/>
        </a:accent1>
        <a:accent2>
          <a:srgbClr val="F29191"/>
        </a:accent2>
        <a:accent3>
          <a:srgbClr val="B8AAAA"/>
        </a:accent3>
        <a:accent4>
          <a:srgbClr val="DADADA"/>
        </a:accent4>
        <a:accent5>
          <a:srgbClr val="D3E2B3"/>
        </a:accent5>
        <a:accent6>
          <a:srgbClr val="DB8383"/>
        </a:accent6>
        <a:hlink>
          <a:srgbClr val="DEDE6F"/>
        </a:hlink>
        <a:folHlink>
          <a:srgbClr val="A1E2F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333333"/>
        </a:dk1>
        <a:lt1>
          <a:srgbClr val="FFFFFF"/>
        </a:lt1>
        <a:dk2>
          <a:srgbClr val="660000"/>
        </a:dk2>
        <a:lt2>
          <a:srgbClr val="FFFFFF"/>
        </a:lt2>
        <a:accent1>
          <a:srgbClr val="D9B62B"/>
        </a:accent1>
        <a:accent2>
          <a:srgbClr val="66CC66"/>
        </a:accent2>
        <a:accent3>
          <a:srgbClr val="B8AAAA"/>
        </a:accent3>
        <a:accent4>
          <a:srgbClr val="DADADA"/>
        </a:accent4>
        <a:accent5>
          <a:srgbClr val="E9D7AC"/>
        </a:accent5>
        <a:accent6>
          <a:srgbClr val="5CB95C"/>
        </a:accent6>
        <a:hlink>
          <a:srgbClr val="F7ADAD"/>
        </a:hlink>
        <a:folHlink>
          <a:srgbClr val="CAB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5C5C"/>
        </a:accent1>
        <a:accent2>
          <a:srgbClr val="ED7777"/>
        </a:accent2>
        <a:accent3>
          <a:srgbClr val="FFFFFF"/>
        </a:accent3>
        <a:accent4>
          <a:srgbClr val="000000"/>
        </a:accent4>
        <a:accent5>
          <a:srgbClr val="F0B5B5"/>
        </a:accent5>
        <a:accent6>
          <a:srgbClr val="D76B6B"/>
        </a:accent6>
        <a:hlink>
          <a:srgbClr val="F79494"/>
        </a:hlink>
        <a:folHlink>
          <a:srgbClr val="FFA6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67B1"/>
        </a:accent1>
        <a:accent2>
          <a:srgbClr val="E6935C"/>
        </a:accent2>
        <a:accent3>
          <a:srgbClr val="FFFFFF"/>
        </a:accent3>
        <a:accent4>
          <a:srgbClr val="000000"/>
        </a:accent4>
        <a:accent5>
          <a:srgbClr val="F0B8D5"/>
        </a:accent5>
        <a:accent6>
          <a:srgbClr val="D08553"/>
        </a:accent6>
        <a:hlink>
          <a:srgbClr val="E3BAF7"/>
        </a:hlink>
        <a:folHlink>
          <a:srgbClr val="FFA6A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DCC52"/>
        </a:accent1>
        <a:accent2>
          <a:srgbClr val="F29191"/>
        </a:accent2>
        <a:accent3>
          <a:srgbClr val="FFFFFF"/>
        </a:accent3>
        <a:accent4>
          <a:srgbClr val="000000"/>
        </a:accent4>
        <a:accent5>
          <a:srgbClr val="D3E2B3"/>
        </a:accent5>
        <a:accent6>
          <a:srgbClr val="DB8383"/>
        </a:accent6>
        <a:hlink>
          <a:srgbClr val="DEDE6F"/>
        </a:hlink>
        <a:folHlink>
          <a:srgbClr val="A1E2F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D9B62B"/>
        </a:accent1>
        <a:accent2>
          <a:srgbClr val="66CC66"/>
        </a:accent2>
        <a:accent3>
          <a:srgbClr val="FFFFFF"/>
        </a:accent3>
        <a:accent4>
          <a:srgbClr val="000000"/>
        </a:accent4>
        <a:accent5>
          <a:srgbClr val="E9D7AC"/>
        </a:accent5>
        <a:accent6>
          <a:srgbClr val="5CB95C"/>
        </a:accent6>
        <a:hlink>
          <a:srgbClr val="F7ADAD"/>
        </a:hlink>
        <a:folHlink>
          <a:srgbClr val="CAB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tf04001173">
  <a:themeElements>
    <a:clrScheme name="Basketball">
      <a:dk1>
        <a:sysClr val="windowText" lastClr="000000"/>
      </a:dk1>
      <a:lt1>
        <a:sysClr val="window" lastClr="FFFFFF"/>
      </a:lt1>
      <a:dk2>
        <a:srgbClr val="51270B"/>
      </a:dk2>
      <a:lt2>
        <a:srgbClr val="CAAF92"/>
      </a:lt2>
      <a:accent1>
        <a:srgbClr val="8C061E"/>
      </a:accent1>
      <a:accent2>
        <a:srgbClr val="CD0205"/>
      </a:accent2>
      <a:accent3>
        <a:srgbClr val="D05002"/>
      </a:accent3>
      <a:accent4>
        <a:srgbClr val="052A5E"/>
      </a:accent4>
      <a:accent5>
        <a:srgbClr val="1A559C"/>
      </a:accent5>
      <a:accent6>
        <a:srgbClr val="156645"/>
      </a:accent6>
      <a:hlink>
        <a:srgbClr val="D05002"/>
      </a:hlink>
      <a:folHlink>
        <a:srgbClr val="808080"/>
      </a:folHlink>
    </a:clrScheme>
    <a:fontScheme name="Impact - Franklin Gothic Medium">
      <a:majorFont>
        <a:latin typeface="Impact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ketball_16x9.potx" id="{DCF2C791-EE76-41C3-9BB0-21CE31E0B312}" vid="{AA4094CD-6F6C-4074-B677-74FA5D2823E5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90535</TotalTime>
  <Words>273</Words>
  <Application>Microsoft Office PowerPoint</Application>
  <PresentationFormat>Widescreen</PresentationFormat>
  <Paragraphs>106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10</vt:i4>
      </vt:variant>
    </vt:vector>
  </HeadingPairs>
  <TitlesOfParts>
    <vt:vector size="30" baseType="lpstr">
      <vt:lpstr>맑은 고딕</vt:lpstr>
      <vt:lpstr>Arial</vt:lpstr>
      <vt:lpstr>Arial</vt:lpstr>
      <vt:lpstr>Arial Black</vt:lpstr>
      <vt:lpstr>Arial Rounded MT Bold</vt:lpstr>
      <vt:lpstr>Berlin Sans FB Demi</vt:lpstr>
      <vt:lpstr>Calibri</vt:lpstr>
      <vt:lpstr>Cooper Black</vt:lpstr>
      <vt:lpstr>Eras Bold ITC</vt:lpstr>
      <vt:lpstr>Franklin Gothic Demi Cond</vt:lpstr>
      <vt:lpstr>Franklin Gothic Medium</vt:lpstr>
      <vt:lpstr>Impact</vt:lpstr>
      <vt:lpstr>Segoe UI Semibold</vt:lpstr>
      <vt:lpstr>Times New Roman</vt:lpstr>
      <vt:lpstr>ind_3646_slide</vt:lpstr>
      <vt:lpstr>1_ind_3646_slide</vt:lpstr>
      <vt:lpstr>2_NewsPrint</vt:lpstr>
      <vt:lpstr>Office Theme</vt:lpstr>
      <vt:lpstr>1_NewsPrint</vt:lpstr>
      <vt:lpstr>3_tf04001173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srsd119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Jones, Charlene</dc:creator>
  <cp:lastModifiedBy>Palawaga, Rita</cp:lastModifiedBy>
  <cp:revision>1882</cp:revision>
  <dcterms:created xsi:type="dcterms:W3CDTF">2016-08-24T15:46:04Z</dcterms:created>
  <dcterms:modified xsi:type="dcterms:W3CDTF">2018-04-24T22:31:15Z</dcterms:modified>
</cp:coreProperties>
</file>