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19" r:id="rId1"/>
    <p:sldMasterId id="2147485231" r:id="rId2"/>
    <p:sldMasterId id="2147485605" r:id="rId3"/>
    <p:sldMasterId id="2147485857" r:id="rId4"/>
    <p:sldMasterId id="2147486017" r:id="rId5"/>
    <p:sldMasterId id="2147486232" r:id="rId6"/>
    <p:sldMasterId id="2147486268" r:id="rId7"/>
  </p:sldMasterIdLst>
  <p:notesMasterIdLst>
    <p:notesMasterId r:id="rId18"/>
  </p:notesMasterIdLst>
  <p:sldIdLst>
    <p:sldId id="784" r:id="rId8"/>
    <p:sldId id="847" r:id="rId9"/>
    <p:sldId id="843" r:id="rId10"/>
    <p:sldId id="853" r:id="rId11"/>
    <p:sldId id="848" r:id="rId12"/>
    <p:sldId id="855" r:id="rId13"/>
    <p:sldId id="852" r:id="rId14"/>
    <p:sldId id="846" r:id="rId15"/>
    <p:sldId id="841" r:id="rId16"/>
    <p:sldId id="8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75D9C-71E6-40CD-A92D-6CD7E3C1C494}">
          <p14:sldIdLst>
            <p14:sldId id="784"/>
            <p14:sldId id="847"/>
            <p14:sldId id="843"/>
            <p14:sldId id="853"/>
            <p14:sldId id="848"/>
            <p14:sldId id="855"/>
            <p14:sldId id="852"/>
            <p14:sldId id="846"/>
            <p14:sldId id="841"/>
            <p14:sldId id="8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lle DAmou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730"/>
    <a:srgbClr val="FF6B40"/>
    <a:srgbClr val="EF4C03"/>
    <a:srgbClr val="FC5D16"/>
    <a:srgbClr val="EE1C00"/>
    <a:srgbClr val="9ED1F0"/>
    <a:srgbClr val="63B5E7"/>
    <a:srgbClr val="F7CF53"/>
    <a:srgbClr val="FF212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4" autoAdjust="0"/>
    <p:restoredTop sz="94660"/>
  </p:normalViewPr>
  <p:slideViewPr>
    <p:cSldViewPr>
      <p:cViewPr varScale="1">
        <p:scale>
          <a:sx n="71" d="100"/>
          <a:sy n="71" d="100"/>
        </p:scale>
        <p:origin x="96" y="3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7EAFE-4CDB-4141-BD93-2A098D8620EA}" type="datetimeFigureOut">
              <a:rPr lang="en-CA" smtClean="0"/>
              <a:t>2018-04-17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874B-FE22-41A0-8249-45C690F079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23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98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7CAE41-AC02-4212-B5DC-D72801E371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4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9202D-68D5-4ED1-B25A-1FF7B04C5D6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0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1FF0C-29CB-42AC-8800-C5E41D57A6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EA11F1-A0A8-4236-B707-8FA1FBAE28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3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0854-E25F-4EBD-9458-F060AD8432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0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7237-48B1-42FF-9713-00C9DF8D0A3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2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F85D4-C45F-411C-B749-769D6C6446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0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0A76-7B9E-4EFE-915F-1272FB3460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31D5-7DB5-40DB-8BFE-5B6533328D6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DE48D-F54E-4E39-8FD7-B14993DDCAF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9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57D2E-4939-4CB9-BDF8-B3C852F797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B5C50-6AE2-464E-842D-7030CA734F3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4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CAB23-18A4-4FFD-83C8-250DBE1118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1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594C2-4CF5-4467-B7F2-FBE3C7E6D3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5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D3CE9-ACDC-41E9-8DBC-1375F116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13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1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5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3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9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8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5A95-143A-4D3B-8B89-6A03EE71732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46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5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4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D1B143-0C14-4C2D-9BC0-F996544B9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77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7ECD4-C018-40EB-8C55-D89FAEB2E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12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F182-7509-4518-8AC5-BBFE2AE64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96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7930E-3716-4E21-A226-266B9D1D3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04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4BF9-B1CE-43EF-B7D6-C555379CE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42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65E8-2B77-48C8-A1FA-C6A82D1AB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4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E8D2-C019-4DE6-AF26-2DCEDCD8451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4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540F5-1321-49BE-BF01-9F8F6804C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32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76799-D99A-4D88-AC7B-CDE3004A2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8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3C16-FD7E-4F23-9675-13169A402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121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3CCEE-96A0-41C7-9F92-32B6AEE46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745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C074-295B-4AB5-B290-9CEC3FF3F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75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10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01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03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59C4B-CE57-460A-B96C-FBDC6107DB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0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05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87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9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9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76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20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50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2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88A41-DDDF-4C43-AC09-49EF78D821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1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9097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6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44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5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048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1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42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2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819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540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555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7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55D9-C853-4F93-91EA-1279FF15B1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6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67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325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285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593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5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443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892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457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4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83F8-6248-4ABB-B72C-ABA86059310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2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7D3A-FCF7-47EC-927B-0645C27FFF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0E5AB-8710-4C86-8F9A-85978888B0A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41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4219A-AC6A-4AB6-AAF5-E143337C270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17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8CA55-B107-4545-A5DE-5C39E130A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74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58" r:id="rId1"/>
    <p:sldLayoutId id="2147485859" r:id="rId2"/>
    <p:sldLayoutId id="2147485860" r:id="rId3"/>
    <p:sldLayoutId id="2147485861" r:id="rId4"/>
    <p:sldLayoutId id="2147485862" r:id="rId5"/>
    <p:sldLayoutId id="2147485863" r:id="rId6"/>
    <p:sldLayoutId id="2147485864" r:id="rId7"/>
    <p:sldLayoutId id="2147485865" r:id="rId8"/>
    <p:sldLayoutId id="2147485866" r:id="rId9"/>
    <p:sldLayoutId id="2147485867" r:id="rId10"/>
    <p:sldLayoutId id="21474858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4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3" r:id="rId1"/>
    <p:sldLayoutId id="2147486234" r:id="rId2"/>
    <p:sldLayoutId id="2147486235" r:id="rId3"/>
    <p:sldLayoutId id="2147486236" r:id="rId4"/>
    <p:sldLayoutId id="2147486237" r:id="rId5"/>
    <p:sldLayoutId id="2147486238" r:id="rId6"/>
    <p:sldLayoutId id="2147486239" r:id="rId7"/>
    <p:sldLayoutId id="2147486240" r:id="rId8"/>
    <p:sldLayoutId id="2147486241" r:id="rId9"/>
    <p:sldLayoutId id="2147486242" r:id="rId10"/>
    <p:sldLayoutId id="2147486243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13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45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5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71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66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79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04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05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1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BF80-3915-4272-AAD4-051ED5655BF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4/17/2018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9F92-FFCB-4C97-8039-39D6E82096F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2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9" r:id="rId1"/>
    <p:sldLayoutId id="2147486270" r:id="rId2"/>
    <p:sldLayoutId id="2147486271" r:id="rId3"/>
    <p:sldLayoutId id="2147486272" r:id="rId4"/>
    <p:sldLayoutId id="2147486273" r:id="rId5"/>
    <p:sldLayoutId id="2147486274" r:id="rId6"/>
    <p:sldLayoutId id="2147486275" r:id="rId7"/>
    <p:sldLayoutId id="2147486276" r:id="rId8"/>
    <p:sldLayoutId id="2147486277" r:id="rId9"/>
    <p:sldLayoutId id="2147486278" r:id="rId10"/>
    <p:sldLayoutId id="214748627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24924" y="6429893"/>
            <a:ext cx="2844800" cy="365125"/>
          </a:xfrm>
        </p:spPr>
        <p:txBody>
          <a:bodyPr/>
          <a:lstStyle/>
          <a:p>
            <a:pPr>
              <a:defRPr/>
            </a:pPr>
            <a:fld id="{C409A30D-8299-463B-B4FE-17BCFF51514D}" type="datetime1">
              <a:rPr lang="en-US">
                <a:solidFill>
                  <a:prstClr val="white"/>
                </a:solidFill>
                <a:latin typeface="Times New Roman"/>
              </a:rPr>
              <a:pPr>
                <a:defRPr/>
              </a:pPr>
              <a:t>4/17/2018</a:t>
            </a:fld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3352" y="53693"/>
            <a:ext cx="11089232" cy="72007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Arial Black" panose="020B0A04020102020204" pitchFamily="34" charset="0"/>
              </a:rPr>
              <a:t>Carlton Comprehensive Public High School</a:t>
            </a:r>
            <a:r>
              <a:rPr lang="en-US" sz="3600" dirty="0">
                <a:solidFill>
                  <a:srgbClr val="FF0000"/>
                </a:solidFill>
                <a:latin typeface="Impact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Impact"/>
              </a:rPr>
            </a:br>
            <a:r>
              <a:rPr lang="en-US" sz="4800" dirty="0">
                <a:solidFill>
                  <a:srgbClr val="DEDEE0">
                    <a:lumMod val="25000"/>
                  </a:srgbClr>
                </a:solidFill>
                <a:latin typeface="Impact"/>
              </a:rPr>
              <a:t>2017 – 2018 Bell Schedule</a:t>
            </a:r>
            <a:endParaRPr lang="en-CA" sz="4800" dirty="0">
              <a:solidFill>
                <a:srgbClr val="DEDEE0">
                  <a:lumMod val="25000"/>
                </a:srgbClr>
              </a:solidFill>
              <a:latin typeface="Impac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9F9"/>
              </a:clrFrom>
              <a:clrTo>
                <a:srgbClr val="FD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90" y="425190"/>
            <a:ext cx="1023234" cy="1080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66597"/>
              </p:ext>
            </p:extLst>
          </p:nvPr>
        </p:nvGraphicFramePr>
        <p:xfrm>
          <a:off x="263352" y="1853887"/>
          <a:ext cx="11737303" cy="4599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099"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Monday, Tuesday,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Thursday and Friday</a:t>
                      </a: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Wednesday</a:t>
                      </a:r>
                      <a:endParaRPr lang="en-CA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 – 11:05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11:00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447"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Wellness Break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Homeroom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11:20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4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6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red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" y="-71"/>
            <a:ext cx="12178390" cy="68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143" y="2030974"/>
            <a:ext cx="11352584" cy="16002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Impact" panose="020B0806030902050204" pitchFamily="34" charset="0"/>
              </a:rPr>
              <a:t>Grad Photos This Week!</a:t>
            </a:r>
            <a:r>
              <a:rPr lang="en-US" sz="7200" dirty="0">
                <a:solidFill>
                  <a:prstClr val="black"/>
                </a:solidFill>
                <a:latin typeface="Arial Black" panose="020B0A04020102020204" pitchFamily="34" charset="0"/>
              </a:rPr>
              <a:t> Gold Gym</a:t>
            </a:r>
            <a:br>
              <a:rPr lang="en-US" sz="72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endParaRPr lang="en-US" sz="7200" dirty="0"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110" y="2301663"/>
            <a:ext cx="113052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sz="2000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Times posted in </a:t>
            </a:r>
          </a:p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T</a:t>
            </a:r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he Learning Commons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Proof packages $30.00 -</a:t>
            </a:r>
          </a:p>
          <a:p>
            <a:pPr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due at sitting time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. </a:t>
            </a:r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034" name="Picture 10" descr="Image result for carlton high school logo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5" y="188640"/>
            <a:ext cx="1942155" cy="19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845" y="3343947"/>
            <a:ext cx="3058124" cy="30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39325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Wednesday, April 18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343597"/>
              </p:ext>
            </p:extLst>
          </p:nvPr>
        </p:nvGraphicFramePr>
        <p:xfrm>
          <a:off x="170921" y="1902379"/>
          <a:ext cx="11809313" cy="49092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1783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South-west Egg Benny with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Hash browns 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$3.50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 smtClean="0"/>
                    </a:p>
                    <a:p>
                      <a:pPr algn="ctr"/>
                      <a:r>
                        <a:rPr lang="en-US" sz="2800" b="1" dirty="0" smtClean="0"/>
                        <a:t>Pork Souvlaki</a:t>
                      </a:r>
                    </a:p>
                    <a:p>
                      <a:pPr algn="ctr"/>
                      <a:r>
                        <a:rPr lang="en-US" sz="2800" b="1" dirty="0" smtClean="0"/>
                        <a:t>with Lemon Potatoes </a:t>
                      </a:r>
                    </a:p>
                    <a:p>
                      <a:pPr algn="ctr"/>
                      <a:r>
                        <a:rPr lang="en-US" sz="2800" b="1" dirty="0" smtClean="0"/>
                        <a:t>and Vegetables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$5.50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055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/>
                        <a:t>Beef Noodle 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Spinach Salad 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$5.25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45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Pineapple Delight </a:t>
                      </a:r>
                    </a:p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43" t="7408" r="1714" b="11446"/>
          <a:stretch/>
        </p:blipFill>
        <p:spPr>
          <a:xfrm>
            <a:off x="0" y="0"/>
            <a:ext cx="12241360" cy="68133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12432704" cy="5479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0300" dirty="0" smtClean="0">
                <a:latin typeface="Arial Black" panose="020B0A04020102020204" pitchFamily="34" charset="0"/>
              </a:rPr>
              <a:t>               </a:t>
            </a:r>
            <a:r>
              <a:rPr lang="en-US" sz="24000" dirty="0" smtClean="0">
                <a:solidFill>
                  <a:srgbClr val="F1F7F9"/>
                </a:solidFill>
                <a:latin typeface="Arial Black" panose="020B0A04020102020204" pitchFamily="34" charset="0"/>
              </a:rPr>
              <a:t> </a:t>
            </a:r>
            <a:endParaRPr lang="en-US" sz="4800" dirty="0">
              <a:solidFill>
                <a:srgbClr val="F1F7F9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1F7F9"/>
              </a:solidFill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F1F7F9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1F7F9"/>
              </a:solidFill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1F7F9"/>
                </a:solidFill>
              </a:rPr>
              <a:t> </a:t>
            </a:r>
            <a:endParaRPr lang="en-US" sz="6000" dirty="0">
              <a:solidFill>
                <a:srgbClr val="F1F7F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91" r="100000">
                        <a14:foregroundMark x1="67742" y1="3879" x2="67742" y2="38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1344" y="3053690"/>
            <a:ext cx="3558341" cy="3804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692" y="569055"/>
            <a:ext cx="118813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1F7F9"/>
                </a:solidFill>
                <a:latin typeface="Arial Black" panose="020B0A04020102020204" pitchFamily="34" charset="0"/>
              </a:rPr>
              <a:t> Graduates!</a:t>
            </a:r>
            <a:endParaRPr lang="en-US" sz="9600" dirty="0">
              <a:solidFill>
                <a:srgbClr val="F1F7F9"/>
              </a:solidFill>
              <a:latin typeface="Arial Black" panose="020B0A04020102020204" pitchFamily="34" charset="0"/>
            </a:endParaRPr>
          </a:p>
          <a:p>
            <a:r>
              <a:rPr lang="en-US" sz="48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Interested </a:t>
            </a:r>
            <a:r>
              <a:rPr lang="en-US" sz="48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in </a:t>
            </a:r>
            <a:r>
              <a:rPr lang="en-US" sz="48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performing at your</a:t>
            </a:r>
            <a:endParaRPr lang="en-US" sz="4800" dirty="0">
              <a:solidFill>
                <a:srgbClr val="F1F7F9"/>
              </a:solidFill>
              <a:latin typeface="Arial Rounded MT Bold" panose="020F0704030504030204" pitchFamily="34" charset="0"/>
            </a:endParaRPr>
          </a:p>
          <a:p>
            <a:r>
              <a:rPr lang="en-US" sz="48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     </a:t>
            </a:r>
            <a:r>
              <a:rPr lang="en-US" sz="48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            graduation </a:t>
            </a:r>
            <a:r>
              <a:rPr lang="en-US" sz="48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ceremonies?  </a:t>
            </a:r>
          </a:p>
          <a:p>
            <a:r>
              <a:rPr lang="en-US" sz="3600" dirty="0">
                <a:solidFill>
                  <a:srgbClr val="F1F7F9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1F7F9"/>
                </a:solidFill>
                <a:latin typeface="Arial Black" panose="020B0A04020102020204" pitchFamily="34" charset="0"/>
              </a:rPr>
              <a:t>       See </a:t>
            </a:r>
            <a:r>
              <a:rPr lang="en-US" sz="3600" dirty="0">
                <a:solidFill>
                  <a:srgbClr val="F1F7F9"/>
                </a:solidFill>
                <a:latin typeface="Arial Black" panose="020B0A04020102020204" pitchFamily="34" charset="0"/>
              </a:rPr>
              <a:t>Mrs. </a:t>
            </a:r>
            <a:r>
              <a:rPr lang="en-US" sz="3600" dirty="0" err="1">
                <a:solidFill>
                  <a:srgbClr val="F1F7F9"/>
                </a:solidFill>
                <a:latin typeface="Arial Black" panose="020B0A04020102020204" pitchFamily="34" charset="0"/>
              </a:rPr>
              <a:t>Bernath</a:t>
            </a:r>
            <a:r>
              <a:rPr lang="en-US" sz="3600" dirty="0">
                <a:solidFill>
                  <a:srgbClr val="F1F7F9"/>
                </a:solidFill>
                <a:latin typeface="Arial Black" panose="020B0A04020102020204" pitchFamily="34" charset="0"/>
              </a:rPr>
              <a:t> Room Y100 </a:t>
            </a:r>
          </a:p>
          <a:p>
            <a:pPr algn="ctr"/>
            <a:r>
              <a:rPr lang="en-US" sz="3600" dirty="0">
                <a:solidFill>
                  <a:srgbClr val="F1F7F9"/>
                </a:solidFill>
                <a:latin typeface="Arial Black" panose="020B0A04020102020204" pitchFamily="34" charset="0"/>
              </a:rPr>
              <a:t>Before April 30. </a:t>
            </a:r>
          </a:p>
          <a:p>
            <a:pPr algn="ctr"/>
            <a:endParaRPr lang="en-US" sz="3600" dirty="0">
              <a:solidFill>
                <a:srgbClr val="F1F7F9"/>
              </a:solidFill>
            </a:endParaRPr>
          </a:p>
          <a:p>
            <a:r>
              <a:rPr lang="en-US" sz="32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                                               Auditions </a:t>
            </a:r>
            <a:r>
              <a:rPr lang="en-US" sz="32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will take place in May</a:t>
            </a:r>
            <a:r>
              <a:rPr lang="en-US" sz="3600" dirty="0">
                <a:solidFill>
                  <a:srgbClr val="F1F7F9"/>
                </a:solidFill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1" b="9877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472264" y="27275"/>
            <a:ext cx="3579018" cy="26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-243408"/>
            <a:ext cx="2162309" cy="4147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38" y="-56782"/>
            <a:ext cx="2123989" cy="2881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008" y="4725144"/>
            <a:ext cx="5616624" cy="1600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Come join the fun!</a:t>
            </a:r>
            <a:br>
              <a:rPr lang="en-US" sz="4000" dirty="0" smtClean="0"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4000" dirty="0" smtClean="0"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Mon. April 23, Noon</a:t>
            </a:r>
            <a:br>
              <a:rPr lang="en-US" sz="4000" dirty="0" smtClean="0"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4000" dirty="0" smtClean="0"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Room R212 </a:t>
            </a:r>
            <a:endParaRPr lang="en-US" sz="4000" dirty="0">
              <a:latin typeface="Arial Black" panose="020B0A040201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200" y="1583747"/>
            <a:ext cx="1986321" cy="5226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122" y="2319892"/>
            <a:ext cx="2396678" cy="44905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2712" y="232158"/>
            <a:ext cx="13321480" cy="458544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8800" dirty="0" smtClean="0">
                <a:latin typeface="Arial Black" panose="020B0A04020102020204" pitchFamily="34" charset="0"/>
              </a:rPr>
              <a:t>                                   </a:t>
            </a:r>
            <a:r>
              <a:rPr lang="en-US" sz="15200" dirty="0" smtClean="0">
                <a:latin typeface="Arial Black" panose="020B0A04020102020204" pitchFamily="34" charset="0"/>
              </a:rPr>
              <a:t>Wanted!</a:t>
            </a:r>
          </a:p>
          <a:p>
            <a:pPr marL="0" indent="0">
              <a:buNone/>
            </a:pPr>
            <a:r>
              <a:rPr lang="en-US" sz="7000" dirty="0" smtClean="0">
                <a:latin typeface="Arial Black" panose="020B0A04020102020204" pitchFamily="34" charset="0"/>
              </a:rPr>
              <a:t>                                       </a:t>
            </a:r>
            <a:r>
              <a:rPr lang="en-US" sz="7300" dirty="0" smtClean="0">
                <a:latin typeface="Arial Black" panose="020B0A04020102020204" pitchFamily="34" charset="0"/>
              </a:rPr>
              <a:t>School Spirit Volunteers</a:t>
            </a:r>
          </a:p>
          <a:p>
            <a:pPr marL="0" indent="0">
              <a:buNone/>
            </a:pPr>
            <a:r>
              <a:rPr lang="en-US" sz="7300" dirty="0" smtClean="0">
                <a:latin typeface="Arial Black" panose="020B0A04020102020204" pitchFamily="34" charset="0"/>
              </a:rPr>
              <a:t>                                         to run booths, etc. @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                                                                           </a:t>
            </a:r>
            <a:r>
              <a:rPr lang="en-US" sz="10900" i="1" dirty="0" smtClean="0">
                <a:solidFill>
                  <a:srgbClr val="ED4730"/>
                </a:solidFill>
                <a:latin typeface="Cooper Black" panose="0208090404030B020404" pitchFamily="18" charset="0"/>
              </a:rPr>
              <a:t>Carlton   </a:t>
            </a:r>
          </a:p>
          <a:p>
            <a:pPr marL="0" indent="0">
              <a:buNone/>
            </a:pPr>
            <a:r>
              <a:rPr lang="en-US" sz="10900" i="1" dirty="0" smtClean="0">
                <a:solidFill>
                  <a:srgbClr val="ED4730"/>
                </a:solidFill>
                <a:latin typeface="Cooper Black" panose="0208090404030B020404" pitchFamily="18" charset="0"/>
              </a:rPr>
              <a:t>                            Community Carnival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3078" y="-1683568"/>
            <a:ext cx="18288000" cy="10287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2495" y="4724714"/>
            <a:ext cx="124218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Express your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opinion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or theory on any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topic.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Discussions, Debates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, Documentaries.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Everyone Welcome!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04812" y="1221815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Friday @ Lunch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B116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ring Your lunch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23396">
            <a:off x="-32496" y="1653493"/>
            <a:ext cx="3324328" cy="1815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9756">
                        <a14:foregroundMark x1="1465" y1="36250" x2="1465" y2="36250"/>
                        <a14:foregroundMark x1="6838" y1="41250" x2="6838" y2="41250"/>
                        <a14:foregroundMark x1="12454" y1="41250" x2="12454" y2="41250"/>
                        <a14:foregroundMark x1="17705" y1="43750" x2="17705" y2="43750"/>
                        <a14:foregroundMark x1="22711" y1="46250" x2="22711" y2="46250"/>
                        <a14:foregroundMark x1="27473" y1="42500" x2="27473" y2="42500"/>
                        <a14:foregroundMark x1="30647" y1="37500" x2="30647" y2="37500"/>
                        <a14:foregroundMark x1="36386" y1="41250" x2="36386" y2="41250"/>
                        <a14:foregroundMark x1="39194" y1="42500" x2="39194" y2="42500"/>
                        <a14:foregroundMark x1="44689" y1="45000" x2="44689" y2="45000"/>
                        <a14:foregroundMark x1="51770" y1="27500" x2="51770" y2="27500"/>
                        <a14:foregroundMark x1="55678" y1="36250" x2="55678" y2="36250"/>
                        <a14:foregroundMark x1="60195" y1="41250" x2="60195" y2="41250"/>
                        <a14:foregroundMark x1="66178" y1="41250" x2="66178" y2="41250"/>
                        <a14:foregroundMark x1="71429" y1="42500" x2="71429" y2="42500"/>
                        <a14:foregroundMark x1="82173" y1="55000" x2="82173" y2="55000"/>
                        <a14:foregroundMark x1="76190" y1="57500" x2="76190" y2="57500"/>
                      </a14:backgroundRemoval>
                    </a14:imgEffect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883" y="417594"/>
            <a:ext cx="11456901" cy="11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74930"/>
            </a:gs>
            <a:gs pos="36000">
              <a:srgbClr val="0C7F53"/>
            </a:gs>
            <a:gs pos="72000">
              <a:srgbClr val="0C7F53"/>
            </a:gs>
            <a:gs pos="100000">
              <a:srgbClr val="07493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715" t="3491" r="3715" b="12511"/>
          <a:stretch/>
        </p:blipFill>
        <p:spPr>
          <a:xfrm>
            <a:off x="9162845" y="3557663"/>
            <a:ext cx="2160240" cy="25922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52" y="310609"/>
            <a:ext cx="1968375" cy="2553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960"/>
          <a:stretch/>
        </p:blipFill>
        <p:spPr>
          <a:xfrm>
            <a:off x="1093226" y="3537701"/>
            <a:ext cx="2048509" cy="259228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b="4505"/>
          <a:stretch/>
        </p:blipFill>
        <p:spPr>
          <a:xfrm>
            <a:off x="543270" y="226190"/>
            <a:ext cx="1986533" cy="2614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6353" r="4707" b="3787"/>
          <a:stretch/>
        </p:blipFill>
        <p:spPr>
          <a:xfrm>
            <a:off x="9388192" y="345760"/>
            <a:ext cx="2016224" cy="2565992"/>
          </a:xfrm>
          <a:prstGeom prst="rect">
            <a:avLst/>
          </a:prstGeom>
        </p:spPr>
      </p:pic>
      <p:pic>
        <p:nvPicPr>
          <p:cNvPr id="12" name="Picture 2" descr="Image result for skills canada saskatchew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80" y="3441128"/>
            <a:ext cx="2694311" cy="20207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111" y="2865943"/>
            <a:ext cx="301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C495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Keaton Lair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C495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IT Networking and Software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C49500"/>
                </a:solidFill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33164" y="2840516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C495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Zach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D2A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Tretiak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D2A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Electrical Instillation 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D2A000"/>
                </a:solidFill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6580" y="2865943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C495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Kyle Nelson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C495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Electronics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C49500"/>
                </a:solidFill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2687" y="6117530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DEDEE0">
                      <a:lumMod val="75000"/>
                    </a:srgbClr>
                  </a:solidFill>
                </a:ln>
                <a:solidFill>
                  <a:srgbClr val="DEDEE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Kelly Lam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DEDEE0">
                      <a:lumMod val="75000"/>
                    </a:srgbClr>
                  </a:solidFill>
                </a:ln>
                <a:solidFill>
                  <a:srgbClr val="DEDEE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Public Speaking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DEDEE0">
                    <a:lumMod val="75000"/>
                  </a:srgbClr>
                </a:solidFill>
              </a:ln>
              <a:solidFill>
                <a:srgbClr val="DEDEE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06976" y="6055199"/>
            <a:ext cx="2578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solidFill>
                    <a:srgbClr val="AF0101"/>
                  </a:solidFill>
                </a:ln>
                <a:solidFill>
                  <a:srgbClr val="EF4C0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Razina</a:t>
            </a:r>
            <a:r>
              <a:rPr kumimoji="0" lang="en-US" sz="1800" b="1" i="0" u="none" strike="noStrike" kern="1200" cap="none" spc="0" normalizeH="0" baseline="0" noProof="0" dirty="0">
                <a:ln>
                  <a:solidFill>
                    <a:srgbClr val="AF0101"/>
                  </a:solidFill>
                </a:ln>
                <a:solidFill>
                  <a:srgbClr val="EF4C0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Zhou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AF0101"/>
                  </a:solidFill>
                </a:ln>
                <a:solidFill>
                  <a:srgbClr val="EF4C0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AF0101"/>
                  </a:solidFill>
                </a:ln>
                <a:solidFill>
                  <a:srgbClr val="EF4C0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Architectural  Draftin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rgbClr val="AF0101"/>
                  </a:solidFill>
                </a:ln>
                <a:solidFill>
                  <a:srgbClr val="9D614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 </a:t>
            </a:r>
            <a:endParaRPr kumimoji="0" lang="en-US" sz="1800" b="1" i="0" u="none" strike="noStrike" kern="1200" cap="none" spc="0" normalizeH="0" baseline="0" noProof="0" dirty="0">
              <a:ln>
                <a:solidFill>
                  <a:srgbClr val="AF0101"/>
                </a:solidFill>
              </a:ln>
              <a:solidFill>
                <a:srgbClr val="9D614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8680" y="5350401"/>
            <a:ext cx="27924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Winners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5410944"/>
            <a:ext cx="9042400" cy="14470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1"/>
            <a:ext cx="12192000" cy="6957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9796"/>
            <a:ext cx="12288688" cy="2125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4720" y="6498"/>
            <a:ext cx="3316511" cy="4639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688" y="261793"/>
            <a:ext cx="10316415" cy="41761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24" y="4645956"/>
            <a:ext cx="12394242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159" y="5153439"/>
            <a:ext cx="3084196" cy="1358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4509120"/>
            <a:ext cx="8472160" cy="357204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>2018 Carlton Winners:</a:t>
            </a:r>
            <a:r>
              <a:rPr lang="en-US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             </a:t>
            </a:r>
            <a:r>
              <a:rPr lang="en-US" sz="1000" dirty="0" smtClean="0">
                <a:solidFill>
                  <a:srgbClr val="63B5E7"/>
                </a:solidFill>
                <a:latin typeface="Arial Black" panose="020B0A04020102020204" pitchFamily="34" charset="0"/>
              </a:rPr>
              <a:t>………………………………………………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Ailah Carpenter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</a:t>
            </a:r>
            <a:r>
              <a:rPr lang="en-US" sz="2400" dirty="0" smtClean="0">
                <a:solidFill>
                  <a:srgbClr val="63B5E7"/>
                </a:solidFill>
                <a:latin typeface="Arial Black" panose="020B0A04020102020204" pitchFamily="34" charset="0"/>
              </a:rPr>
              <a:t>………….      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Heidi Lundell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b="1" i="1" dirty="0" smtClean="0">
                <a:solidFill>
                  <a:srgbClr val="63B5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Hayley Loggins </a:t>
            </a:r>
            <a:b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6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/>
            </a:r>
            <a:br>
              <a:rPr lang="en-US" sz="3600" dirty="0" smtClean="0">
                <a:solidFill>
                  <a:srgbClr val="B40000"/>
                </a:solidFill>
                <a:latin typeface="Arial Black" panose="020B0A04020102020204" pitchFamily="34" charset="0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68208" y="188640"/>
            <a:ext cx="4079567" cy="31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1321" y="3344555"/>
            <a:ext cx="4871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Juror’s Choice 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Gracie Lester, Other Side Carlton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00691" y="277193"/>
            <a:ext cx="920143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7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th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 Annual High School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Juried Art Show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April 13-May 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>Vote for </a:t>
            </a:r>
            <a:r>
              <a:rPr lang="en-US" sz="4400" dirty="0">
                <a:solidFill>
                  <a:srgbClr val="B40000"/>
                </a:solidFill>
                <a:latin typeface="Arial Black" panose="020B0A04020102020204" pitchFamily="34" charset="0"/>
              </a:rPr>
              <a:t>the 7</a:t>
            </a:r>
            <a:r>
              <a:rPr lang="en-US" sz="4400" baseline="30000" dirty="0">
                <a:solidFill>
                  <a:srgbClr val="B40000"/>
                </a:solidFill>
                <a:latin typeface="Arial Black" panose="020B0A04020102020204" pitchFamily="34" charset="0"/>
              </a:rPr>
              <a:t>th</a:t>
            </a:r>
            <a:r>
              <a:rPr lang="en-US" sz="4400" dirty="0">
                <a:solidFill>
                  <a:srgbClr val="B40000"/>
                </a:solidFill>
                <a:latin typeface="Arial Black" panose="020B0A04020102020204" pitchFamily="34" charset="0"/>
              </a:rPr>
              <a:t> winner </a:t>
            </a:r>
            <a:endParaRPr lang="en-US" sz="4400" dirty="0" smtClean="0">
              <a:solidFill>
                <a:srgbClr val="B40000"/>
              </a:solidFill>
              <a:latin typeface="Arial Black" panose="020B0A04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>@</a:t>
            </a:r>
            <a:r>
              <a:rPr lang="en-US" sz="4400" dirty="0">
                <a:solidFill>
                  <a:srgbClr val="B40000"/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>Mann Art Gallery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>to </a:t>
            </a:r>
            <a:r>
              <a:rPr lang="en-US" sz="4400" dirty="0">
                <a:solidFill>
                  <a:srgbClr val="B40000"/>
                </a:solidFill>
                <a:latin typeface="Arial Black" panose="020B0A04020102020204" pitchFamily="34" charset="0"/>
              </a:rPr>
              <a:t>be announced in May.</a:t>
            </a:r>
            <a:r>
              <a:rPr lang="en-US" sz="2800" dirty="0">
                <a:solidFill>
                  <a:srgbClr val="B40000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B40000"/>
                </a:solidFill>
                <a:latin typeface="Arial Black" panose="020B0A04020102020204" pitchFamily="34" charset="0"/>
              </a:rPr>
            </a:b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9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50" y="-99392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736" y="332656"/>
            <a:ext cx="4889416" cy="57124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65136" y="692696"/>
            <a:ext cx="10853014" cy="7263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en-US" sz="86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CREATOR CLUB</a:t>
            </a:r>
            <a:br>
              <a:rPr lang="en-US" sz="86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sz="86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  </a:t>
            </a:r>
            <a:r>
              <a:rPr lang="en-US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 </a:t>
            </a:r>
            <a:br>
              <a:rPr lang="en-US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Thursdays </a:t>
            </a:r>
            <a:b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Learning Commons</a:t>
            </a:r>
          </a:p>
          <a:p>
            <a:r>
              <a:rPr lang="en-US" sz="1200" b="1" i="1" dirty="0" err="1" smtClean="0">
                <a:solidFill>
                  <a:srgbClr val="F1F7F9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i</a:t>
            </a:r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/>
            </a:r>
            <a:b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6-7:30</a:t>
            </a:r>
          </a:p>
          <a:p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/>
            </a:r>
            <a:b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New Members always welcome!</a:t>
            </a:r>
            <a:r>
              <a:rPr lang="en-US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/>
            </a:r>
            <a:br>
              <a:rPr lang="en-US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b="1" i="1" dirty="0" smtClean="0">
                <a:latin typeface="Arial Black" panose="020B0A04020102020204" pitchFamily="34" charset="0"/>
                <a:cs typeface="Microsoft Sans Serif" panose="020B0604020202020204" pitchFamily="34" charset="0"/>
              </a:rPr>
              <a:t> </a:t>
            </a:r>
            <a:r>
              <a:rPr lang="en-US" b="1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b="1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b="1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b="1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CA" b="1" i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89581</TotalTime>
  <Words>268</Words>
  <Application>Microsoft Office PowerPoint</Application>
  <PresentationFormat>Widescreen</PresentationFormat>
  <Paragraphs>104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Arial</vt:lpstr>
      <vt:lpstr>Arial Black</vt:lpstr>
      <vt:lpstr>Arial Rounded MT Bold</vt:lpstr>
      <vt:lpstr>Berlin Sans FB Demi</vt:lpstr>
      <vt:lpstr>Bodoni MT Black</vt:lpstr>
      <vt:lpstr>Calibri</vt:lpstr>
      <vt:lpstr>Cooper Black</vt:lpstr>
      <vt:lpstr>Franklin Gothic Demi Cond</vt:lpstr>
      <vt:lpstr>Impact</vt:lpstr>
      <vt:lpstr>Microsoft Sans Serif</vt:lpstr>
      <vt:lpstr>Segoe UI Black</vt:lpstr>
      <vt:lpstr>Segoe UI Semibold</vt:lpstr>
      <vt:lpstr>Times New Roman</vt:lpstr>
      <vt:lpstr>ind_3646_slide</vt:lpstr>
      <vt:lpstr>1_ind_3646_slide</vt:lpstr>
      <vt:lpstr>2_NewsPrint</vt:lpstr>
      <vt:lpstr>Office Theme</vt:lpstr>
      <vt:lpstr>1_NewsPrint</vt:lpstr>
      <vt:lpstr>3_NewsPrint</vt:lpstr>
      <vt:lpstr>2_Office Theme</vt:lpstr>
      <vt:lpstr>PowerPoint Presentation</vt:lpstr>
      <vt:lpstr>PowerPoint Presentation</vt:lpstr>
      <vt:lpstr>PowerPoint Presentation</vt:lpstr>
      <vt:lpstr>Come join the fun! Mon. April 23, Noon Room R212 </vt:lpstr>
      <vt:lpstr>PowerPoint Presentation</vt:lpstr>
      <vt:lpstr>PowerPoint Presentation</vt:lpstr>
      <vt:lpstr>PowerPoint Presentation</vt:lpstr>
      <vt:lpstr>2018 Carlton Winners:              ………………………………………………Ailah Carpenter      ………….      Heidi Lundell               …………Hayley Loggins       </vt:lpstr>
      <vt:lpstr>PowerPoint Presentation</vt:lpstr>
      <vt:lpstr>Grad Photos This Week! Gold Gym </vt:lpstr>
    </vt:vector>
  </TitlesOfParts>
  <Company>srsd119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1849</cp:revision>
  <dcterms:created xsi:type="dcterms:W3CDTF">2016-08-24T15:46:04Z</dcterms:created>
  <dcterms:modified xsi:type="dcterms:W3CDTF">2018-04-17T22:04:24Z</dcterms:modified>
</cp:coreProperties>
</file>