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19" r:id="rId1"/>
    <p:sldMasterId id="2147485231" r:id="rId2"/>
    <p:sldMasterId id="2147485605" r:id="rId3"/>
    <p:sldMasterId id="2147485857" r:id="rId4"/>
    <p:sldMasterId id="2147486017" r:id="rId5"/>
    <p:sldMasterId id="2147486232" r:id="rId6"/>
    <p:sldMasterId id="2147486268" r:id="rId7"/>
  </p:sldMasterIdLst>
  <p:notesMasterIdLst>
    <p:notesMasterId r:id="rId17"/>
  </p:notesMasterIdLst>
  <p:sldIdLst>
    <p:sldId id="784" r:id="rId8"/>
    <p:sldId id="847" r:id="rId9"/>
    <p:sldId id="843" r:id="rId10"/>
    <p:sldId id="848" r:id="rId11"/>
    <p:sldId id="852" r:id="rId12"/>
    <p:sldId id="844" r:id="rId13"/>
    <p:sldId id="846" r:id="rId14"/>
    <p:sldId id="841" r:id="rId15"/>
    <p:sldId id="83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2A75D9C-71E6-40CD-A92D-6CD7E3C1C494}">
          <p14:sldIdLst>
            <p14:sldId id="784"/>
            <p14:sldId id="847"/>
            <p14:sldId id="843"/>
            <p14:sldId id="848"/>
            <p14:sldId id="852"/>
            <p14:sldId id="844"/>
            <p14:sldId id="846"/>
            <p14:sldId id="841"/>
            <p14:sldId id="83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elle DAmou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D1F0"/>
    <a:srgbClr val="63B5E7"/>
    <a:srgbClr val="F7CF53"/>
    <a:srgbClr val="FF2121"/>
    <a:srgbClr val="FF0000"/>
    <a:srgbClr val="DA1A00"/>
    <a:srgbClr val="B40000"/>
    <a:srgbClr val="8E9FC0"/>
    <a:srgbClr val="3FA3E1"/>
    <a:srgbClr val="6178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44" autoAdjust="0"/>
    <p:restoredTop sz="94660"/>
  </p:normalViewPr>
  <p:slideViewPr>
    <p:cSldViewPr>
      <p:cViewPr varScale="1">
        <p:scale>
          <a:sx n="87" d="100"/>
          <a:sy n="87" d="100"/>
        </p:scale>
        <p:origin x="222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7EAFE-4CDB-4141-BD93-2A098D8620EA}" type="datetimeFigureOut">
              <a:rPr lang="en-CA" smtClean="0"/>
              <a:t>2018-04-17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8874B-FE22-41A0-8249-45C690F079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7238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88874B-FE22-41A0-8249-45C690F079C5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989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602567" y="2130432"/>
            <a:ext cx="64008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602567" y="3886200"/>
            <a:ext cx="54864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67CAE41-AC02-4212-B5DC-D72801E371D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646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9202D-68D5-4ED1-B25A-1FF7B04C5D6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803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8700" y="274645"/>
            <a:ext cx="2108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91987" y="274645"/>
            <a:ext cx="612351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1FF0C-29CB-42AC-8800-C5E41D57A6D5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588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602567" y="2130432"/>
            <a:ext cx="64008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602567" y="3886200"/>
            <a:ext cx="54864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DEA11F1-A0A8-4236-B707-8FA1FBAE28E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33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A0854-E25F-4EBD-9458-F060AD84328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07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7237-48B1-42FF-9713-00C9DF8D0A3D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821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1984" y="1600206"/>
            <a:ext cx="411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9987" y="1600206"/>
            <a:ext cx="4116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F85D4-C45F-411C-B749-769D6C64464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606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40A76-7B9E-4EFE-915F-1272FB34604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569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931D5-7DB5-40DB-8BFE-5B6533328D6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019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DE48D-F54E-4E39-8FD7-B14993DDCAFE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597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57D2E-4939-4CB9-BDF8-B3C852F797C4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232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B5C50-6AE2-464E-842D-7030CA734F33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94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CAB23-18A4-4FFD-83C8-250DBE111841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110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594C2-4CF5-4467-B7F2-FBE3C7E6D32B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325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8700" y="274645"/>
            <a:ext cx="2108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91987" y="274645"/>
            <a:ext cx="612351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D3CE9-ACDC-41E9-8DBC-1375F116EDFA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113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072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17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050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5373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3963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3981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0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E5A95-143A-4D3B-8B89-6A03EE71732F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952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7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3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9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7464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15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6568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8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440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602567" y="2130426"/>
            <a:ext cx="64008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602567" y="3886200"/>
            <a:ext cx="54864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0D1B143-0C14-4C2D-9BC0-F996544B9F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7714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7ECD4-C018-40EB-8C55-D89FAEB2E1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91291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FF182-7509-4518-8AC5-BBFE2AE643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2964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1984" y="1600201"/>
            <a:ext cx="411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9985" y="1600201"/>
            <a:ext cx="4116916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7930E-3716-4E21-A226-266B9D1D3A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0041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44BF9-B1CE-43EF-B7D6-C555379CEE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842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D65E8-2B77-48C8-A1FA-C6A82D1AB0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542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1984" y="1600206"/>
            <a:ext cx="411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09987" y="1600206"/>
            <a:ext cx="4116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7E8D2-C019-4DE6-AF26-2DCEDCD84510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3743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540F5-1321-49BE-BF01-9F8F6804CD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1327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76799-D99A-4D88-AC7B-CDE3004A21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18872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743C16-FD7E-4F23-9675-13169A4023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1212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3CCEE-96A0-41C7-9F92-32B6AEE469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7451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18700" y="274639"/>
            <a:ext cx="2108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91985" y="274639"/>
            <a:ext cx="6123516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0C074-295B-4AB5-B290-9CEC3FF3FF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355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753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7106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5015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038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40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59C4B-CE57-460A-B96C-FBDC6107DBD8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3006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9240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054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54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87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45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5872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50"/>
            <a:ext cx="9855200" cy="8048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091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361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57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1799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766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7208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500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522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88A41-DDDF-4C43-AC09-49EF78D8215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7610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5"/>
            <a:ext cx="48768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3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9097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0869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2446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55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87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4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0487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51"/>
            <a:ext cx="9855200" cy="8048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7429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6263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58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819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BF80-3915-4272-AAD4-051ED5655B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9F92-FFCB-4C97-8039-39D6E8209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3540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BF80-3915-4272-AAD4-051ED5655B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9F92-FFCB-4C97-8039-39D6E8209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1555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BF80-3915-4272-AAD4-051ED5655B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9F92-FFCB-4C97-8039-39D6E8209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375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155D9-C853-4F93-91EA-1279FF15B1E2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2568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BF80-3915-4272-AAD4-051ED5655B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9F92-FFCB-4C97-8039-39D6E8209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4673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BF80-3915-4272-AAD4-051ED5655B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9F92-FFCB-4C97-8039-39D6E8209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4325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BF80-3915-4272-AAD4-051ED5655B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9F92-FFCB-4C97-8039-39D6E8209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6285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BF80-3915-4272-AAD4-051ED5655B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9F92-FFCB-4C97-8039-39D6E8209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6593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5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BF80-3915-4272-AAD4-051ED5655B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9F92-FFCB-4C97-8039-39D6E8209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8443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BF80-3915-4272-AAD4-051ED5655B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9F92-FFCB-4C97-8039-39D6E8209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2892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BF80-3915-4272-AAD4-051ED5655B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9F92-FFCB-4C97-8039-39D6E8209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8457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BF80-3915-4272-AAD4-051ED5655B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9F92-FFCB-4C97-8039-39D6E82096F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648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F83F8-6248-4ABB-B72C-ABA86059310C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025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97D3A-FCF7-47EC-927B-0645C27FFF06}" type="slidenum">
              <a:rPr lang="en-US" altLang="en-US">
                <a:solidFill>
                  <a:srgbClr val="FFFFFF"/>
                </a:solidFill>
              </a:rPr>
              <a:pPr/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1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1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604684" y="274638"/>
            <a:ext cx="84222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591987" y="1600206"/>
            <a:ext cx="84349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20E5AB-8710-4C86-8F9A-85978888B0A8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417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220" r:id="rId1"/>
    <p:sldLayoutId id="2147485221" r:id="rId2"/>
    <p:sldLayoutId id="2147485222" r:id="rId3"/>
    <p:sldLayoutId id="2147485223" r:id="rId4"/>
    <p:sldLayoutId id="2147485224" r:id="rId5"/>
    <p:sldLayoutId id="2147485225" r:id="rId6"/>
    <p:sldLayoutId id="2147485226" r:id="rId7"/>
    <p:sldLayoutId id="2147485227" r:id="rId8"/>
    <p:sldLayoutId id="2147485228" r:id="rId9"/>
    <p:sldLayoutId id="2147485229" r:id="rId10"/>
    <p:sldLayoutId id="214748523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604684" y="274638"/>
            <a:ext cx="84222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591987" y="1600206"/>
            <a:ext cx="84349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E4219A-AC6A-4AB6-AAF5-E143337C2703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7177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232" r:id="rId1"/>
    <p:sldLayoutId id="2147485233" r:id="rId2"/>
    <p:sldLayoutId id="2147485234" r:id="rId3"/>
    <p:sldLayoutId id="2147485235" r:id="rId4"/>
    <p:sldLayoutId id="2147485236" r:id="rId5"/>
    <p:sldLayoutId id="2147485237" r:id="rId6"/>
    <p:sldLayoutId id="2147485238" r:id="rId7"/>
    <p:sldLayoutId id="2147485239" r:id="rId8"/>
    <p:sldLayoutId id="2147485240" r:id="rId9"/>
    <p:sldLayoutId id="2147485241" r:id="rId10"/>
    <p:sldLayoutId id="214748524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8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83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75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093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06" r:id="rId1"/>
    <p:sldLayoutId id="2147485607" r:id="rId2"/>
    <p:sldLayoutId id="2147485608" r:id="rId3"/>
    <p:sldLayoutId id="2147485609" r:id="rId4"/>
    <p:sldLayoutId id="2147485610" r:id="rId5"/>
    <p:sldLayoutId id="2147485611" r:id="rId6"/>
    <p:sldLayoutId id="2147485612" r:id="rId7"/>
    <p:sldLayoutId id="2147485613" r:id="rId8"/>
    <p:sldLayoutId id="2147485614" r:id="rId9"/>
    <p:sldLayoutId id="2147485615" r:id="rId10"/>
    <p:sldLayoutId id="214748561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3604684" y="274638"/>
            <a:ext cx="84222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3591985" y="1600201"/>
            <a:ext cx="843491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68CA55-B107-4545-A5DE-5C39E130A2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1741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5858" r:id="rId1"/>
    <p:sldLayoutId id="2147485859" r:id="rId2"/>
    <p:sldLayoutId id="2147485860" r:id="rId3"/>
    <p:sldLayoutId id="2147485861" r:id="rId4"/>
    <p:sldLayoutId id="2147485862" r:id="rId5"/>
    <p:sldLayoutId id="2147485863" r:id="rId6"/>
    <p:sldLayoutId id="2147485864" r:id="rId7"/>
    <p:sldLayoutId id="2147485865" r:id="rId8"/>
    <p:sldLayoutId id="2147485866" r:id="rId9"/>
    <p:sldLayoutId id="2147485867" r:id="rId10"/>
    <p:sldLayoutId id="214748586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9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39" y="6208795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87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17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18" r:id="rId1"/>
    <p:sldLayoutId id="2147486019" r:id="rId2"/>
    <p:sldLayoutId id="2147486020" r:id="rId3"/>
    <p:sldLayoutId id="2147486021" r:id="rId4"/>
    <p:sldLayoutId id="2147486022" r:id="rId5"/>
    <p:sldLayoutId id="2147486023" r:id="rId6"/>
    <p:sldLayoutId id="2147486024" r:id="rId7"/>
    <p:sldLayoutId id="2147486025" r:id="rId8"/>
    <p:sldLayoutId id="2147486026" r:id="rId9"/>
    <p:sldLayoutId id="2147486027" r:id="rId10"/>
    <p:sldLayoutId id="214748602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9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878B726-D82A-4DDF-B2F8-A1DEA057B79D}" type="datetimeFigureOut">
              <a:rPr lang="en-CA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2018-04-17</a:t>
            </a:fld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39" y="6208796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CA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88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3CFFED7-88F5-4570-A25B-C7F510670CA0}" type="slidenum">
              <a:rPr lang="en-CA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54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33" r:id="rId1"/>
    <p:sldLayoutId id="2147486234" r:id="rId2"/>
    <p:sldLayoutId id="2147486235" r:id="rId3"/>
    <p:sldLayoutId id="2147486236" r:id="rId4"/>
    <p:sldLayoutId id="2147486237" r:id="rId5"/>
    <p:sldLayoutId id="2147486238" r:id="rId6"/>
    <p:sldLayoutId id="2147486239" r:id="rId7"/>
    <p:sldLayoutId id="2147486240" r:id="rId8"/>
    <p:sldLayoutId id="2147486241" r:id="rId9"/>
    <p:sldLayoutId id="2147486242" r:id="rId10"/>
    <p:sldLayoutId id="2147486243" r:id="rId11"/>
  </p:sldLayoutIdLst>
  <p:txStyles>
    <p:titleStyle>
      <a:lvl1pPr algn="l" defTabSz="914377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13" indent="-274313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45" indent="-274313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58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2971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566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879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04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05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18" indent="-228594" algn="l" defTabSz="91437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BF80-3915-4272-AAD4-051ED5655BFC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4/17/2018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A9F92-FFCB-4C97-8039-39D6E82096FA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22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69" r:id="rId1"/>
    <p:sldLayoutId id="2147486270" r:id="rId2"/>
    <p:sldLayoutId id="2147486271" r:id="rId3"/>
    <p:sldLayoutId id="2147486272" r:id="rId4"/>
    <p:sldLayoutId id="2147486273" r:id="rId5"/>
    <p:sldLayoutId id="2147486274" r:id="rId6"/>
    <p:sldLayoutId id="2147486275" r:id="rId7"/>
    <p:sldLayoutId id="2147486276" r:id="rId8"/>
    <p:sldLayoutId id="2147486277" r:id="rId9"/>
    <p:sldLayoutId id="2147486278" r:id="rId10"/>
    <p:sldLayoutId id="214748627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24924" y="6429893"/>
            <a:ext cx="2844800" cy="365125"/>
          </a:xfrm>
        </p:spPr>
        <p:txBody>
          <a:bodyPr/>
          <a:lstStyle/>
          <a:p>
            <a:pPr>
              <a:defRPr/>
            </a:pPr>
            <a:fld id="{C409A30D-8299-463B-B4FE-17BCFF51514D}" type="datetime1">
              <a:rPr lang="en-US">
                <a:solidFill>
                  <a:prstClr val="white"/>
                </a:solidFill>
                <a:latin typeface="Times New Roman"/>
              </a:rPr>
              <a:pPr>
                <a:defRPr/>
              </a:pPr>
              <a:t>4/17/2018</a:t>
            </a:fld>
            <a:endParaRPr lang="en-US" dirty="0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263352" y="53693"/>
            <a:ext cx="11089232" cy="720074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lnSpc>
                <a:spcPct val="150000"/>
              </a:lnSpc>
              <a:defRPr/>
            </a:pPr>
            <a:r>
              <a:rPr lang="en-US" sz="2800" dirty="0">
                <a:solidFill>
                  <a:prstClr val="white"/>
                </a:solidFill>
                <a:latin typeface="Arial Black" panose="020B0A04020102020204" pitchFamily="34" charset="0"/>
              </a:rPr>
              <a:t>Carlton Comprehensive Public High School</a:t>
            </a:r>
            <a:r>
              <a:rPr lang="en-US" sz="3600" dirty="0">
                <a:solidFill>
                  <a:srgbClr val="FF0000"/>
                </a:solidFill>
                <a:latin typeface="Impact"/>
              </a:rPr>
              <a:t/>
            </a:r>
            <a:br>
              <a:rPr lang="en-US" sz="3600" dirty="0">
                <a:solidFill>
                  <a:srgbClr val="FF0000"/>
                </a:solidFill>
                <a:latin typeface="Impact"/>
              </a:rPr>
            </a:br>
            <a:r>
              <a:rPr lang="en-US" sz="4800" dirty="0">
                <a:solidFill>
                  <a:srgbClr val="DEDEE0">
                    <a:lumMod val="25000"/>
                  </a:srgbClr>
                </a:solidFill>
                <a:latin typeface="Impact"/>
              </a:rPr>
              <a:t>2017 – 2018 Bell Schedule</a:t>
            </a:r>
            <a:endParaRPr lang="en-CA" sz="4800" dirty="0">
              <a:solidFill>
                <a:srgbClr val="DEDEE0">
                  <a:lumMod val="25000"/>
                </a:srgbClr>
              </a:solidFill>
              <a:latin typeface="Impac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9F9"/>
              </a:clrFrom>
              <a:clrTo>
                <a:srgbClr val="FDF9F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saturation sat="33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490" y="425190"/>
            <a:ext cx="1023234" cy="108012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466597"/>
              </p:ext>
            </p:extLst>
          </p:nvPr>
        </p:nvGraphicFramePr>
        <p:xfrm>
          <a:off x="263352" y="1853887"/>
          <a:ext cx="11737303" cy="459945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0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18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7099">
                <a:tc>
                  <a:txBody>
                    <a:bodyPr/>
                    <a:lstStyle/>
                    <a:p>
                      <a:pPr algn="ctr"/>
                      <a:endParaRPr lang="en-CA" sz="1800" dirty="0"/>
                    </a:p>
                  </a:txBody>
                  <a:tcPr marL="91477" marR="91477" marT="45711" marB="45711">
                    <a:solidFill>
                      <a:srgbClr val="9D83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Monday, Tuesday,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</a:rPr>
                        <a:t> Thursday and Friday</a:t>
                      </a:r>
                      <a:endParaRPr lang="en-CA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77" marR="91477" marT="45711" marB="45711">
                    <a:solidFill>
                      <a:srgbClr val="9D83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Wednesday</a:t>
                      </a:r>
                      <a:endParaRPr lang="en-CA" sz="4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 marL="91477" marR="91477" marT="45711" marB="45711">
                    <a:solidFill>
                      <a:srgbClr val="9D83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Period 1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8:55 – 9:55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8:55 – 9:55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rgbClr val="C0AE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Period 2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10:00 – 11:05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10:00</a:t>
                      </a:r>
                      <a:r>
                        <a:rPr lang="en-US" sz="200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– 11:00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447">
                <a:tc>
                  <a:txBody>
                    <a:bodyPr/>
                    <a:lstStyle/>
                    <a:p>
                      <a:pPr algn="ctr"/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Wellness Break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11:05 – 11:15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Homeroom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11:05 – 11:20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rgbClr val="C0AE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5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Period 3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11:20 – 12:25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11:25</a:t>
                      </a:r>
                      <a:r>
                        <a:rPr lang="en-US" sz="200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– 12:25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5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Period</a:t>
                      </a:r>
                      <a:r>
                        <a:rPr lang="en-US" sz="200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4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1:15 – 2:15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1:15</a:t>
                      </a:r>
                      <a:r>
                        <a:rPr lang="en-US" sz="200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– 2:15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rgbClr val="C0AE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863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Period 5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2:20 – 3:20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2:20</a:t>
                      </a:r>
                      <a:r>
                        <a:rPr lang="en-US" sz="2000" baseline="0" dirty="0" smtClean="0">
                          <a:latin typeface="Segoe UI Semibold" panose="020B0702040204020203" pitchFamily="34" charset="0"/>
                          <a:cs typeface="Segoe UI Semibold" panose="020B0702040204020203" pitchFamily="34" charset="0"/>
                        </a:rPr>
                        <a:t> – 3:20</a:t>
                      </a:r>
                      <a:endParaRPr lang="en-CA" sz="2000" dirty="0">
                        <a:latin typeface="Segoe UI Semibold" panose="020B0702040204020203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91477" marR="91477" marT="45711" marB="45711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68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43" y="6305483"/>
            <a:ext cx="11809312" cy="4659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4" y="186944"/>
            <a:ext cx="11809311" cy="16129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8545" y="-124538"/>
            <a:ext cx="9022862" cy="18381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99656" y="393256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/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Tuesday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, April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17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501034"/>
              </p:ext>
            </p:extLst>
          </p:nvPr>
        </p:nvGraphicFramePr>
        <p:xfrm>
          <a:off x="170921" y="1902379"/>
          <a:ext cx="11809313" cy="489523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851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7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1783"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smtClean="0"/>
                        <a:t>Breakfast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Breakfast Skillet with Scrambled Egg  </a:t>
                      </a:r>
                      <a:endParaRPr lang="en-US" sz="28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$3.50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 smtClean="0"/>
                        <a:t>Lunch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1" dirty="0" smtClean="0"/>
                    </a:p>
                    <a:p>
                      <a:pPr algn="ctr"/>
                      <a:r>
                        <a:rPr lang="en-US" sz="2800" b="1" dirty="0" smtClean="0"/>
                        <a:t>Beef and Bean Burrito</a:t>
                      </a:r>
                    </a:p>
                    <a:p>
                      <a:pPr algn="ctr"/>
                      <a:r>
                        <a:rPr lang="en-US" sz="2800" b="1" dirty="0" smtClean="0"/>
                        <a:t>with Wedges or</a:t>
                      </a:r>
                    </a:p>
                    <a:p>
                      <a:pPr algn="ctr"/>
                      <a:r>
                        <a:rPr lang="en-US" sz="2800" b="1" dirty="0" smtClean="0"/>
                        <a:t>Soup or Salad</a:t>
                      </a:r>
                      <a:endParaRPr lang="en-US" sz="2800" b="1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800" b="1" dirty="0" smtClean="0">
                          <a:latin typeface="+mn-lt"/>
                        </a:rPr>
                        <a:t>$5.50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1730">
                <a:tc>
                  <a:txBody>
                    <a:bodyPr/>
                    <a:lstStyle/>
                    <a:p>
                      <a:pPr algn="r"/>
                      <a:r>
                        <a:rPr lang="en-US" sz="3300" b="1" dirty="0" smtClean="0"/>
                        <a:t>Soup &amp; Salad</a:t>
                      </a:r>
                      <a:endParaRPr lang="en-CA" sz="33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baseline="0" dirty="0" smtClean="0"/>
                        <a:t>African Sweet Potato</a:t>
                      </a:r>
                    </a:p>
                    <a:p>
                      <a:pPr algn="ctr"/>
                      <a:r>
                        <a:rPr lang="en-US" sz="2800" b="1" baseline="0" dirty="0" smtClean="0"/>
                        <a:t>Apple, Cranberry</a:t>
                      </a:r>
                    </a:p>
                    <a:p>
                      <a:pPr algn="ctr"/>
                      <a:r>
                        <a:rPr lang="en-US" sz="2800" b="1" baseline="0" dirty="0" smtClean="0"/>
                        <a:t>and Walnut on Greens</a:t>
                      </a:r>
                    </a:p>
                    <a:p>
                      <a:pPr algn="ctr"/>
                      <a:r>
                        <a:rPr lang="en-US" sz="2800" b="1" baseline="0" dirty="0" smtClean="0"/>
                        <a:t> </a:t>
                      </a:r>
                      <a:endParaRPr lang="en-US" sz="2800" b="1" baseline="0" dirty="0" smtClean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$5.25</a:t>
                      </a:r>
                      <a:endParaRPr lang="en-CA" sz="2800" b="1" dirty="0" smtClean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445"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en-US" sz="3600" b="1" dirty="0" smtClean="0"/>
                        <a:t>Dessert</a:t>
                      </a:r>
                      <a:endParaRPr lang="en-CA" sz="3600" b="1" dirty="0">
                        <a:latin typeface="Franklin Gothic Demi Cond" panose="020B07060304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 smtClean="0"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b="1" dirty="0" smtClean="0">
                          <a:latin typeface="+mn-lt"/>
                        </a:rPr>
                        <a:t>Banana Monkey Cake</a:t>
                      </a:r>
                    </a:p>
                    <a:p>
                      <a:pPr algn="ctr"/>
                      <a:r>
                        <a:rPr lang="en-US" sz="1000" b="1" dirty="0" smtClean="0">
                          <a:latin typeface="+mn-lt"/>
                        </a:rPr>
                        <a:t> </a:t>
                      </a:r>
                      <a:endParaRPr lang="en-US" sz="1000" b="1" dirty="0" smtClean="0"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$2.00</a:t>
                      </a:r>
                      <a:endParaRPr lang="en-CA" sz="2800" b="1" dirty="0">
                        <a:latin typeface="Franklin Gothic Demi Cond" panose="020B07060304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7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143" t="7408" r="1714" b="11446"/>
          <a:stretch/>
        </p:blipFill>
        <p:spPr>
          <a:xfrm>
            <a:off x="0" y="0"/>
            <a:ext cx="12241360" cy="681337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12432704" cy="54795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0300" dirty="0" smtClean="0">
                <a:latin typeface="Arial Black" panose="020B0A04020102020204" pitchFamily="34" charset="0"/>
              </a:rPr>
              <a:t>               </a:t>
            </a:r>
            <a:r>
              <a:rPr lang="en-US" sz="24000" dirty="0" smtClean="0">
                <a:solidFill>
                  <a:srgbClr val="F1F7F9"/>
                </a:solidFill>
                <a:latin typeface="Arial Black" panose="020B0A04020102020204" pitchFamily="34" charset="0"/>
              </a:rPr>
              <a:t> </a:t>
            </a:r>
            <a:endParaRPr lang="en-US" sz="4800" dirty="0">
              <a:solidFill>
                <a:srgbClr val="F1F7F9"/>
              </a:solidFill>
            </a:endParaRPr>
          </a:p>
          <a:p>
            <a:pPr marL="0" indent="0" algn="ctr">
              <a:buNone/>
            </a:pPr>
            <a:endParaRPr lang="en-US" sz="4800" dirty="0" smtClean="0">
              <a:solidFill>
                <a:srgbClr val="F1F7F9"/>
              </a:solidFill>
            </a:endParaRPr>
          </a:p>
          <a:p>
            <a:pPr marL="0" indent="0" algn="ctr">
              <a:buNone/>
            </a:pPr>
            <a:endParaRPr lang="en-US" sz="4800" dirty="0">
              <a:solidFill>
                <a:srgbClr val="F1F7F9"/>
              </a:solidFill>
            </a:endParaRPr>
          </a:p>
          <a:p>
            <a:pPr marL="0" indent="0" algn="ctr">
              <a:buNone/>
            </a:pPr>
            <a:endParaRPr lang="en-US" sz="4800" dirty="0" smtClean="0">
              <a:solidFill>
                <a:srgbClr val="F1F7F9"/>
              </a:solidFill>
            </a:endParaRPr>
          </a:p>
          <a:p>
            <a:pPr marL="0" indent="0">
              <a:buNone/>
            </a:pPr>
            <a:r>
              <a:rPr lang="en-US" sz="6000" dirty="0" smtClean="0">
                <a:solidFill>
                  <a:srgbClr val="F1F7F9"/>
                </a:solidFill>
              </a:rPr>
              <a:t> </a:t>
            </a:r>
            <a:endParaRPr lang="en-US" sz="6000" dirty="0">
              <a:solidFill>
                <a:srgbClr val="F1F7F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991" r="100000">
                        <a14:foregroundMark x1="67742" y1="3879" x2="67742" y2="38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91344" y="3053690"/>
            <a:ext cx="3558341" cy="38043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692" y="569055"/>
            <a:ext cx="1188132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1F7F9"/>
                </a:solidFill>
                <a:latin typeface="Arial Black" panose="020B0A04020102020204" pitchFamily="34" charset="0"/>
              </a:rPr>
              <a:t> Graduates!</a:t>
            </a:r>
            <a:endParaRPr lang="en-US" sz="9600" dirty="0">
              <a:solidFill>
                <a:srgbClr val="F1F7F9"/>
              </a:solidFill>
              <a:latin typeface="Arial Black" panose="020B0A04020102020204" pitchFamily="34" charset="0"/>
            </a:endParaRPr>
          </a:p>
          <a:p>
            <a:r>
              <a:rPr lang="en-US" sz="4800" dirty="0" smtClean="0">
                <a:solidFill>
                  <a:srgbClr val="F1F7F9"/>
                </a:solidFill>
                <a:latin typeface="Arial Rounded MT Bold" panose="020F0704030504030204" pitchFamily="34" charset="0"/>
              </a:rPr>
              <a:t>Interested </a:t>
            </a:r>
            <a:r>
              <a:rPr lang="en-US" sz="4800" dirty="0">
                <a:solidFill>
                  <a:srgbClr val="F1F7F9"/>
                </a:solidFill>
                <a:latin typeface="Arial Rounded MT Bold" panose="020F0704030504030204" pitchFamily="34" charset="0"/>
              </a:rPr>
              <a:t>in </a:t>
            </a:r>
            <a:r>
              <a:rPr lang="en-US" sz="4800" dirty="0" smtClean="0">
                <a:solidFill>
                  <a:srgbClr val="F1F7F9"/>
                </a:solidFill>
                <a:latin typeface="Arial Rounded MT Bold" panose="020F0704030504030204" pitchFamily="34" charset="0"/>
              </a:rPr>
              <a:t>performing at your</a:t>
            </a:r>
            <a:endParaRPr lang="en-US" sz="4800" dirty="0">
              <a:solidFill>
                <a:srgbClr val="F1F7F9"/>
              </a:solidFill>
              <a:latin typeface="Arial Rounded MT Bold" panose="020F0704030504030204" pitchFamily="34" charset="0"/>
            </a:endParaRPr>
          </a:p>
          <a:p>
            <a:r>
              <a:rPr lang="en-US" sz="4800" dirty="0">
                <a:solidFill>
                  <a:srgbClr val="F1F7F9"/>
                </a:solidFill>
                <a:latin typeface="Arial Rounded MT Bold" panose="020F0704030504030204" pitchFamily="34" charset="0"/>
              </a:rPr>
              <a:t>     </a:t>
            </a:r>
            <a:r>
              <a:rPr lang="en-US" sz="4800" dirty="0" smtClean="0">
                <a:solidFill>
                  <a:srgbClr val="F1F7F9"/>
                </a:solidFill>
                <a:latin typeface="Arial Rounded MT Bold" panose="020F0704030504030204" pitchFamily="34" charset="0"/>
              </a:rPr>
              <a:t>            graduation </a:t>
            </a:r>
            <a:r>
              <a:rPr lang="en-US" sz="4800" dirty="0">
                <a:solidFill>
                  <a:srgbClr val="F1F7F9"/>
                </a:solidFill>
                <a:latin typeface="Arial Rounded MT Bold" panose="020F0704030504030204" pitchFamily="34" charset="0"/>
              </a:rPr>
              <a:t>ceremonies?  </a:t>
            </a:r>
          </a:p>
          <a:p>
            <a:r>
              <a:rPr lang="en-US" sz="3600" dirty="0">
                <a:solidFill>
                  <a:srgbClr val="F1F7F9"/>
                </a:solidFill>
              </a:rPr>
              <a:t> </a:t>
            </a:r>
          </a:p>
          <a:p>
            <a:pPr algn="ctr"/>
            <a:r>
              <a:rPr lang="en-US" sz="3600" dirty="0" smtClean="0">
                <a:solidFill>
                  <a:srgbClr val="F1F7F9"/>
                </a:solidFill>
                <a:latin typeface="Arial Black" panose="020B0A04020102020204" pitchFamily="34" charset="0"/>
              </a:rPr>
              <a:t>       See </a:t>
            </a:r>
            <a:r>
              <a:rPr lang="en-US" sz="3600" dirty="0">
                <a:solidFill>
                  <a:srgbClr val="F1F7F9"/>
                </a:solidFill>
                <a:latin typeface="Arial Black" panose="020B0A04020102020204" pitchFamily="34" charset="0"/>
              </a:rPr>
              <a:t>Mrs. </a:t>
            </a:r>
            <a:r>
              <a:rPr lang="en-US" sz="3600" dirty="0" err="1">
                <a:solidFill>
                  <a:srgbClr val="F1F7F9"/>
                </a:solidFill>
                <a:latin typeface="Arial Black" panose="020B0A04020102020204" pitchFamily="34" charset="0"/>
              </a:rPr>
              <a:t>Bernath</a:t>
            </a:r>
            <a:r>
              <a:rPr lang="en-US" sz="3600" dirty="0">
                <a:solidFill>
                  <a:srgbClr val="F1F7F9"/>
                </a:solidFill>
                <a:latin typeface="Arial Black" panose="020B0A04020102020204" pitchFamily="34" charset="0"/>
              </a:rPr>
              <a:t> Room Y100 </a:t>
            </a:r>
          </a:p>
          <a:p>
            <a:pPr algn="ctr"/>
            <a:r>
              <a:rPr lang="en-US" sz="3600" dirty="0">
                <a:solidFill>
                  <a:srgbClr val="F1F7F9"/>
                </a:solidFill>
                <a:latin typeface="Arial Black" panose="020B0A04020102020204" pitchFamily="34" charset="0"/>
              </a:rPr>
              <a:t>Before April 30. </a:t>
            </a:r>
          </a:p>
          <a:p>
            <a:pPr algn="ctr"/>
            <a:endParaRPr lang="en-US" sz="3600" dirty="0">
              <a:solidFill>
                <a:srgbClr val="F1F7F9"/>
              </a:solidFill>
            </a:endParaRPr>
          </a:p>
          <a:p>
            <a:r>
              <a:rPr lang="en-US" sz="3200" dirty="0" smtClean="0">
                <a:solidFill>
                  <a:srgbClr val="F1F7F9"/>
                </a:solidFill>
                <a:latin typeface="Arial Rounded MT Bold" panose="020F0704030504030204" pitchFamily="34" charset="0"/>
              </a:rPr>
              <a:t>                                               Auditions </a:t>
            </a:r>
            <a:r>
              <a:rPr lang="en-US" sz="3200" dirty="0">
                <a:solidFill>
                  <a:srgbClr val="F1F7F9"/>
                </a:solidFill>
                <a:latin typeface="Arial Rounded MT Bold" panose="020F0704030504030204" pitchFamily="34" charset="0"/>
              </a:rPr>
              <a:t>will take place in May</a:t>
            </a:r>
            <a:r>
              <a:rPr lang="en-US" sz="3600" dirty="0">
                <a:solidFill>
                  <a:srgbClr val="F1F7F9"/>
                </a:solidFill>
              </a:rPr>
              <a:t>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41" b="98776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472264" y="27275"/>
            <a:ext cx="3579018" cy="267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6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33078" y="-1683568"/>
            <a:ext cx="18288000" cy="10287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2495" y="4724714"/>
            <a:ext cx="124218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Express your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opinion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or theory on any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topic.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/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Discussions, Debates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, Documentaries.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Everyone Welcome!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3366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3366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704812" y="1221815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212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Friday @ Lunch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212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212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ime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212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B116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212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212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ring Your lunch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D010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423396">
            <a:off x="-32496" y="1653493"/>
            <a:ext cx="3324328" cy="18152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99756">
                        <a14:foregroundMark x1="1465" y1="36250" x2="1465" y2="36250"/>
                        <a14:foregroundMark x1="6838" y1="41250" x2="6838" y2="41250"/>
                        <a14:foregroundMark x1="12454" y1="41250" x2="12454" y2="41250"/>
                        <a14:foregroundMark x1="17705" y1="43750" x2="17705" y2="43750"/>
                        <a14:foregroundMark x1="22711" y1="46250" x2="22711" y2="46250"/>
                        <a14:foregroundMark x1="27473" y1="42500" x2="27473" y2="42500"/>
                        <a14:foregroundMark x1="30647" y1="37500" x2="30647" y2="37500"/>
                        <a14:foregroundMark x1="36386" y1="41250" x2="36386" y2="41250"/>
                        <a14:foregroundMark x1="39194" y1="42500" x2="39194" y2="42500"/>
                        <a14:foregroundMark x1="44689" y1="45000" x2="44689" y2="45000"/>
                        <a14:foregroundMark x1="51770" y1="27500" x2="51770" y2="27500"/>
                        <a14:foregroundMark x1="55678" y1="36250" x2="55678" y2="36250"/>
                        <a14:foregroundMark x1="60195" y1="41250" x2="60195" y2="41250"/>
                        <a14:foregroundMark x1="66178" y1="41250" x2="66178" y2="41250"/>
                        <a14:foregroundMark x1="71429" y1="42500" x2="71429" y2="42500"/>
                        <a14:foregroundMark x1="82173" y1="55000" x2="82173" y2="55000"/>
                        <a14:foregroundMark x1="76190" y1="57500" x2="76190" y2="57500"/>
                      </a14:backgroundRemoval>
                    </a14:imgEffect>
                    <a14:imgEffect>
                      <a14:artisticPastelsSmoot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883" y="417594"/>
            <a:ext cx="11456901" cy="117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0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5410944"/>
            <a:ext cx="9042400" cy="144705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391"/>
            <a:ext cx="12192000" cy="69573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49796"/>
            <a:ext cx="12288688" cy="21259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4720" y="6498"/>
            <a:ext cx="3316511" cy="46394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3688" y="261793"/>
            <a:ext cx="10316415" cy="41761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424" y="4645956"/>
            <a:ext cx="12394242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9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photography clu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6928" y="0"/>
            <a:ext cx="14520936" cy="791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83632" y="116632"/>
            <a:ext cx="9103195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5425" algn="l"/>
                <a:tab pos="2800350" algn="l"/>
              </a:tabLst>
              <a:defRPr/>
            </a:pPr>
            <a:r>
              <a:rPr kumimoji="0" lang="en-US" sz="7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Photography Club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0" y="1916832"/>
            <a:ext cx="6096000" cy="443198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Mondays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Lunch time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-Lunch Room B203   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-Bring your lunch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New Members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W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elcome</a:t>
            </a:r>
            <a:endParaRPr kumimoji="0" lang="en-US" sz="54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24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B5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2159" y="5153439"/>
            <a:ext cx="3084196" cy="13589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4509120"/>
            <a:ext cx="8472160" cy="357204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B40000"/>
                </a:solidFill>
                <a:latin typeface="Arial Black" panose="020B0A04020102020204" pitchFamily="34" charset="0"/>
              </a:rPr>
              <a:t>2018 Carlton Winners:</a:t>
            </a:r>
            <a:r>
              <a:rPr lang="en-US" sz="28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             </a:t>
            </a:r>
            <a:r>
              <a:rPr lang="en-US" sz="1000" dirty="0" smtClean="0">
                <a:solidFill>
                  <a:srgbClr val="63B5E7"/>
                </a:solidFill>
                <a:latin typeface="Arial Black" panose="020B0A04020102020204" pitchFamily="34" charset="0"/>
              </a:rPr>
              <a:t>………………………………………………</a:t>
            </a:r>
            <a:r>
              <a:rPr lang="en-US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Ailah Carpenter</a:t>
            </a:r>
            <a:r>
              <a:rPr lang="en-US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   </a:t>
            </a:r>
            <a:r>
              <a:rPr lang="en-US" sz="2400" dirty="0" smtClean="0">
                <a:solidFill>
                  <a:srgbClr val="63B5E7"/>
                </a:solidFill>
                <a:latin typeface="Arial Black" panose="020B0A04020102020204" pitchFamily="34" charset="0"/>
              </a:rPr>
              <a:t>………….      </a:t>
            </a:r>
            <a:r>
              <a:rPr lang="en-US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Heidi Lundell</a:t>
            </a:r>
            <a:r>
              <a:rPr lang="en-US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2400" b="1" i="1" dirty="0" smtClean="0">
                <a:solidFill>
                  <a:srgbClr val="63B5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…………</a:t>
            </a:r>
            <a:r>
              <a:rPr lang="en-US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Hayley Loggins </a:t>
            </a:r>
            <a:br>
              <a:rPr lang="en-US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sz="11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sz="3600" dirty="0" smtClean="0">
                <a:solidFill>
                  <a:srgbClr val="B40000"/>
                </a:solidFill>
                <a:latin typeface="Arial Black" panose="020B0A04020102020204" pitchFamily="34" charset="0"/>
              </a:rPr>
              <a:t/>
            </a:r>
            <a:br>
              <a:rPr lang="en-US" sz="3600" dirty="0" smtClean="0">
                <a:solidFill>
                  <a:srgbClr val="B40000"/>
                </a:solidFill>
                <a:latin typeface="Arial Black" panose="020B0A04020102020204" pitchFamily="34" charset="0"/>
              </a:rPr>
            </a:br>
            <a:r>
              <a:rPr lang="en-US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4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68208" y="188640"/>
            <a:ext cx="4079567" cy="31683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51321" y="3344555"/>
            <a:ext cx="4871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Juror’s Choice 2017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Gracie Lester, Other Side Carlton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600691" y="277193"/>
            <a:ext cx="9201430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 Black" panose="02070A03080606020203" pitchFamily="18" charset="0"/>
                <a:ea typeface="+mn-ea"/>
                <a:cs typeface="+mn-cs"/>
              </a:rPr>
              <a:t>7</a:t>
            </a:r>
            <a:r>
              <a:rPr kumimoji="0" lang="en-US" sz="44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 Black" panose="02070A03080606020203" pitchFamily="18" charset="0"/>
                <a:ea typeface="+mn-ea"/>
                <a:cs typeface="+mn-cs"/>
              </a:rPr>
              <a:t>th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 Black" panose="02070A03080606020203" pitchFamily="18" charset="0"/>
                <a:ea typeface="+mn-ea"/>
                <a:cs typeface="+mn-cs"/>
              </a:rPr>
              <a:t> Annual High School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doni MT Black" panose="02070A03080606020203" pitchFamily="18" charset="0"/>
                <a:ea typeface="+mn-ea"/>
                <a:cs typeface="+mn-cs"/>
              </a:rPr>
              <a:t>Juried Art Show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t>April 13-May 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B40000"/>
                </a:solidFill>
                <a:latin typeface="Arial Black" panose="020B0A04020102020204" pitchFamily="34" charset="0"/>
              </a:rPr>
              <a:t>Vote for </a:t>
            </a:r>
            <a:r>
              <a:rPr lang="en-US" sz="4400" dirty="0">
                <a:solidFill>
                  <a:srgbClr val="B40000"/>
                </a:solidFill>
                <a:latin typeface="Arial Black" panose="020B0A04020102020204" pitchFamily="34" charset="0"/>
              </a:rPr>
              <a:t>the 7</a:t>
            </a:r>
            <a:r>
              <a:rPr lang="en-US" sz="4400" baseline="30000" dirty="0">
                <a:solidFill>
                  <a:srgbClr val="B40000"/>
                </a:solidFill>
                <a:latin typeface="Arial Black" panose="020B0A04020102020204" pitchFamily="34" charset="0"/>
              </a:rPr>
              <a:t>th</a:t>
            </a:r>
            <a:r>
              <a:rPr lang="en-US" sz="4400" dirty="0">
                <a:solidFill>
                  <a:srgbClr val="B40000"/>
                </a:solidFill>
                <a:latin typeface="Arial Black" panose="020B0A04020102020204" pitchFamily="34" charset="0"/>
              </a:rPr>
              <a:t> winner </a:t>
            </a:r>
            <a:endParaRPr lang="en-US" sz="4400" dirty="0" smtClean="0">
              <a:solidFill>
                <a:srgbClr val="B40000"/>
              </a:solidFill>
              <a:latin typeface="Arial Black" panose="020B0A040201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B40000"/>
                </a:solidFill>
                <a:latin typeface="Arial Black" panose="020B0A04020102020204" pitchFamily="34" charset="0"/>
              </a:rPr>
              <a:t>@</a:t>
            </a:r>
            <a:r>
              <a:rPr lang="en-US" sz="4400" dirty="0">
                <a:solidFill>
                  <a:srgbClr val="B40000"/>
                </a:solidFill>
                <a:latin typeface="Arial Black" panose="020B0A04020102020204" pitchFamily="34" charset="0"/>
              </a:rPr>
              <a:t> </a:t>
            </a:r>
            <a:r>
              <a:rPr lang="en-US" sz="4400" dirty="0" smtClean="0">
                <a:solidFill>
                  <a:srgbClr val="B40000"/>
                </a:solidFill>
                <a:latin typeface="Arial Black" panose="020B0A04020102020204" pitchFamily="34" charset="0"/>
              </a:rPr>
              <a:t>Mann Art Gallery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solidFill>
                  <a:srgbClr val="B40000"/>
                </a:solidFill>
                <a:latin typeface="Arial Black" panose="020B0A04020102020204" pitchFamily="34" charset="0"/>
              </a:rPr>
              <a:t>to </a:t>
            </a:r>
            <a:r>
              <a:rPr lang="en-US" sz="4400" dirty="0">
                <a:solidFill>
                  <a:srgbClr val="B40000"/>
                </a:solidFill>
                <a:latin typeface="Arial Black" panose="020B0A04020102020204" pitchFamily="34" charset="0"/>
              </a:rPr>
              <a:t>be announced in May.</a:t>
            </a:r>
            <a:r>
              <a:rPr lang="en-US" sz="2800" dirty="0">
                <a:solidFill>
                  <a:srgbClr val="B40000"/>
                </a:solidFill>
                <a:latin typeface="Arial Black" panose="020B0A04020102020204" pitchFamily="34" charset="0"/>
              </a:rPr>
              <a:t/>
            </a:r>
            <a:br>
              <a:rPr lang="en-US" sz="2800" dirty="0">
                <a:solidFill>
                  <a:srgbClr val="B40000"/>
                </a:solidFill>
                <a:latin typeface="Arial Black" panose="020B0A04020102020204" pitchFamily="34" charset="0"/>
              </a:rPr>
            </a:b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97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50" y="-99392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8736" y="332656"/>
            <a:ext cx="4889416" cy="571244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365136" y="692696"/>
            <a:ext cx="10853014" cy="7263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  </a:t>
            </a:r>
            <a:r>
              <a:rPr lang="en-US" sz="8600" b="1" i="1" dirty="0" smtClean="0">
                <a:solidFill>
                  <a:srgbClr val="D4270A"/>
                </a:solidFill>
                <a:latin typeface="Arial Black" panose="020B0A04020102020204" pitchFamily="34" charset="0"/>
                <a:cs typeface="Microsoft Sans Serif" panose="020B0604020202020204" pitchFamily="34" charset="0"/>
              </a:rPr>
              <a:t>CREATOR CLUB</a:t>
            </a:r>
            <a:br>
              <a:rPr lang="en-US" sz="8600" b="1" i="1" dirty="0" smtClean="0">
                <a:solidFill>
                  <a:srgbClr val="D4270A"/>
                </a:solidFill>
                <a:latin typeface="Arial Black" panose="020B0A04020102020204" pitchFamily="34" charset="0"/>
                <a:cs typeface="Microsoft Sans Serif" panose="020B0604020202020204" pitchFamily="34" charset="0"/>
              </a:rPr>
            </a:br>
            <a:r>
              <a:rPr lang="en-US" sz="8600" b="1" i="1" dirty="0" smtClean="0">
                <a:solidFill>
                  <a:srgbClr val="D4270A"/>
                </a:solidFill>
                <a:latin typeface="Arial Black" panose="020B0A04020102020204" pitchFamily="34" charset="0"/>
                <a:cs typeface="Microsoft Sans Serif" panose="020B0604020202020204" pitchFamily="34" charset="0"/>
              </a:rPr>
              <a:t>  </a:t>
            </a:r>
            <a:r>
              <a:rPr lang="en-US" b="1" i="1" dirty="0" smtClean="0">
                <a:solidFill>
                  <a:srgbClr val="D4270A"/>
                </a:solidFill>
                <a:latin typeface="Arial Black" panose="020B0A04020102020204" pitchFamily="34" charset="0"/>
                <a:cs typeface="Microsoft Sans Serif" panose="020B0604020202020204" pitchFamily="34" charset="0"/>
              </a:rPr>
              <a:t> </a:t>
            </a:r>
            <a:br>
              <a:rPr lang="en-US" b="1" i="1" dirty="0" smtClean="0">
                <a:solidFill>
                  <a:srgbClr val="D4270A"/>
                </a:solidFill>
                <a:latin typeface="Arial Black" panose="020B0A04020102020204" pitchFamily="34" charset="0"/>
                <a:cs typeface="Microsoft Sans Serif" panose="020B0604020202020204" pitchFamily="34" charset="0"/>
              </a:rPr>
            </a:br>
            <a:r>
              <a:rPr lang="en-US" sz="4400" b="1" i="1" dirty="0" smtClean="0">
                <a:solidFill>
                  <a:srgbClr val="D4270A"/>
                </a:solidFill>
                <a:latin typeface="Arial Black" panose="020B0A04020102020204" pitchFamily="34" charset="0"/>
                <a:cs typeface="Microsoft Sans Serif" panose="020B0604020202020204" pitchFamily="34" charset="0"/>
              </a:rPr>
              <a:t>Thursdays </a:t>
            </a:r>
            <a:br>
              <a:rPr lang="en-US" sz="4400" b="1" i="1" dirty="0" smtClean="0">
                <a:solidFill>
                  <a:srgbClr val="D4270A"/>
                </a:solidFill>
                <a:latin typeface="Arial Black" panose="020B0A04020102020204" pitchFamily="34" charset="0"/>
                <a:cs typeface="Microsoft Sans Serif" panose="020B0604020202020204" pitchFamily="34" charset="0"/>
              </a:rPr>
            </a:br>
            <a:r>
              <a:rPr lang="en-US" sz="4400" b="1" i="1" dirty="0" smtClean="0">
                <a:solidFill>
                  <a:srgbClr val="D4270A"/>
                </a:solidFill>
                <a:latin typeface="Arial Black" panose="020B0A04020102020204" pitchFamily="34" charset="0"/>
                <a:cs typeface="Microsoft Sans Serif" panose="020B0604020202020204" pitchFamily="34" charset="0"/>
              </a:rPr>
              <a:t>Learning Commons</a:t>
            </a:r>
          </a:p>
          <a:p>
            <a:r>
              <a:rPr lang="en-US" sz="1200" b="1" i="1" dirty="0" err="1" smtClean="0">
                <a:solidFill>
                  <a:srgbClr val="F1F7F9"/>
                </a:solidFill>
                <a:latin typeface="Arial Black" panose="020B0A04020102020204" pitchFamily="34" charset="0"/>
                <a:cs typeface="Microsoft Sans Serif" panose="020B0604020202020204" pitchFamily="34" charset="0"/>
              </a:rPr>
              <a:t>i</a:t>
            </a:r>
            <a:r>
              <a:rPr lang="en-US" sz="4400" b="1" i="1" dirty="0" smtClean="0">
                <a:solidFill>
                  <a:srgbClr val="D4270A"/>
                </a:solidFill>
                <a:latin typeface="Arial Black" panose="020B0A04020102020204" pitchFamily="34" charset="0"/>
                <a:cs typeface="Microsoft Sans Serif" panose="020B0604020202020204" pitchFamily="34" charset="0"/>
              </a:rPr>
              <a:t/>
            </a:r>
            <a:br>
              <a:rPr lang="en-US" sz="4400" b="1" i="1" dirty="0" smtClean="0">
                <a:solidFill>
                  <a:srgbClr val="D4270A"/>
                </a:solidFill>
                <a:latin typeface="Arial Black" panose="020B0A04020102020204" pitchFamily="34" charset="0"/>
                <a:cs typeface="Microsoft Sans Serif" panose="020B0604020202020204" pitchFamily="34" charset="0"/>
              </a:rPr>
            </a:br>
            <a:r>
              <a:rPr lang="en-US" sz="4400" b="1" i="1" dirty="0" smtClean="0">
                <a:solidFill>
                  <a:srgbClr val="D4270A"/>
                </a:solidFill>
                <a:latin typeface="Arial Black" panose="020B0A04020102020204" pitchFamily="34" charset="0"/>
                <a:cs typeface="Microsoft Sans Serif" panose="020B0604020202020204" pitchFamily="34" charset="0"/>
              </a:rPr>
              <a:t>6-7:30</a:t>
            </a:r>
          </a:p>
          <a:p>
            <a:r>
              <a:rPr lang="en-US" sz="4400" b="1" i="1" dirty="0" smtClean="0">
                <a:solidFill>
                  <a:srgbClr val="D4270A"/>
                </a:solidFill>
                <a:latin typeface="Arial Black" panose="020B0A04020102020204" pitchFamily="34" charset="0"/>
                <a:cs typeface="Microsoft Sans Serif" panose="020B0604020202020204" pitchFamily="34" charset="0"/>
              </a:rPr>
              <a:t/>
            </a:r>
            <a:br>
              <a:rPr lang="en-US" sz="4400" b="1" i="1" dirty="0" smtClean="0">
                <a:solidFill>
                  <a:srgbClr val="D4270A"/>
                </a:solidFill>
                <a:latin typeface="Arial Black" panose="020B0A04020102020204" pitchFamily="34" charset="0"/>
                <a:cs typeface="Microsoft Sans Serif" panose="020B0604020202020204" pitchFamily="34" charset="0"/>
              </a:rPr>
            </a:br>
            <a:r>
              <a:rPr lang="en-US" sz="4400" b="1" i="1" dirty="0" smtClean="0">
                <a:solidFill>
                  <a:srgbClr val="D4270A"/>
                </a:solidFill>
                <a:latin typeface="Arial Black" panose="020B0A04020102020204" pitchFamily="34" charset="0"/>
                <a:cs typeface="Microsoft Sans Serif" panose="020B0604020202020204" pitchFamily="34" charset="0"/>
              </a:rPr>
              <a:t>New Members always welcome!</a:t>
            </a:r>
            <a:r>
              <a:rPr lang="en-US" b="1" i="1" dirty="0" smtClean="0">
                <a:solidFill>
                  <a:srgbClr val="D4270A"/>
                </a:solidFill>
                <a:latin typeface="Arial Black" panose="020B0A04020102020204" pitchFamily="34" charset="0"/>
                <a:cs typeface="Microsoft Sans Serif" panose="020B0604020202020204" pitchFamily="34" charset="0"/>
              </a:rPr>
              <a:t/>
            </a:r>
            <a:br>
              <a:rPr lang="en-US" b="1" i="1" dirty="0" smtClean="0">
                <a:solidFill>
                  <a:srgbClr val="D4270A"/>
                </a:solidFill>
                <a:latin typeface="Arial Black" panose="020B0A04020102020204" pitchFamily="34" charset="0"/>
                <a:cs typeface="Microsoft Sans Serif" panose="020B0604020202020204" pitchFamily="34" charset="0"/>
              </a:rPr>
            </a:br>
            <a:r>
              <a:rPr lang="en-US" b="1" i="1" dirty="0" smtClean="0">
                <a:latin typeface="Arial Black" panose="020B0A04020102020204" pitchFamily="34" charset="0"/>
                <a:cs typeface="Microsoft Sans Serif" panose="020B0604020202020204" pitchFamily="34" charset="0"/>
              </a:rPr>
              <a:t> </a:t>
            </a:r>
            <a:r>
              <a:rPr lang="en-US" b="1" i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US" b="1" i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en-US" b="1" i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en-US" b="1" i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</a:br>
            <a:endParaRPr lang="en-CA" b="1" i="1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48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red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0" y="-71"/>
            <a:ext cx="12178390" cy="685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143" y="2030974"/>
            <a:ext cx="11352584" cy="16002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chemeClr val="tx1"/>
                </a:solidFill>
                <a:latin typeface="Impact" panose="020B0806030902050204" pitchFamily="34" charset="0"/>
              </a:rPr>
              <a:t>Grad Photos This Week!</a:t>
            </a:r>
            <a:r>
              <a:rPr lang="en-US" sz="7200" dirty="0">
                <a:solidFill>
                  <a:prstClr val="black"/>
                </a:solidFill>
                <a:latin typeface="Arial Black" panose="020B0A04020102020204" pitchFamily="34" charset="0"/>
              </a:rPr>
              <a:t> Gold Gym</a:t>
            </a:r>
            <a:br>
              <a:rPr lang="en-US" sz="7200" dirty="0">
                <a:solidFill>
                  <a:prstClr val="black"/>
                </a:solidFill>
                <a:latin typeface="Arial Black" panose="020B0A04020102020204" pitchFamily="34" charset="0"/>
              </a:rPr>
            </a:br>
            <a:endParaRPr lang="en-US" sz="7200" dirty="0">
              <a:latin typeface="Impact" panose="020B080603090205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8110" y="2301663"/>
            <a:ext cx="1130525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endParaRPr lang="en-US" sz="2000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en-US" sz="40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Times posted in </a:t>
            </a:r>
          </a:p>
          <a:p>
            <a:pPr>
              <a:defRPr/>
            </a:pPr>
            <a:r>
              <a:rPr lang="en-US" sz="4000" dirty="0">
                <a:solidFill>
                  <a:prstClr val="black"/>
                </a:solidFill>
                <a:latin typeface="Arial Black" panose="020B0A04020102020204" pitchFamily="34" charset="0"/>
              </a:rPr>
              <a:t>T</a:t>
            </a:r>
            <a:r>
              <a:rPr lang="en-US" sz="40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he Learning Commons</a:t>
            </a:r>
          </a:p>
          <a:p>
            <a:pPr>
              <a:defRPr/>
            </a:pPr>
            <a:endParaRPr lang="en-US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</a:rPr>
              <a:t>Proof packages $30.00 -</a:t>
            </a:r>
          </a:p>
          <a:p>
            <a:pPr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</a:rPr>
              <a:t>due at sitting time</a:t>
            </a:r>
            <a:r>
              <a:rPr lang="en-US" sz="4000" dirty="0">
                <a:solidFill>
                  <a:prstClr val="black"/>
                </a:solidFill>
                <a:latin typeface="Arial Black" panose="020B0A04020102020204" pitchFamily="34" charset="0"/>
              </a:rPr>
              <a:t>. </a:t>
            </a:r>
            <a:r>
              <a:rPr lang="en-US" sz="40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pic>
        <p:nvPicPr>
          <p:cNvPr id="1034" name="Picture 10" descr="Image result for carlton high school logo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95" y="188640"/>
            <a:ext cx="1942155" cy="194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5845" y="3343947"/>
            <a:ext cx="3058124" cy="306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2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d_3646_slide">
  <a:themeElements>
    <a:clrScheme name="Office Theme 2">
      <a:dk1>
        <a:srgbClr val="333333"/>
      </a:dk1>
      <a:lt1>
        <a:srgbClr val="FFFFFF"/>
      </a:lt1>
      <a:dk2>
        <a:srgbClr val="660000"/>
      </a:dk2>
      <a:lt2>
        <a:srgbClr val="FFFFFF"/>
      </a:lt2>
      <a:accent1>
        <a:srgbClr val="E667B1"/>
      </a:accent1>
      <a:accent2>
        <a:srgbClr val="E6935C"/>
      </a:accent2>
      <a:accent3>
        <a:srgbClr val="B8AAAA"/>
      </a:accent3>
      <a:accent4>
        <a:srgbClr val="DADADA"/>
      </a:accent4>
      <a:accent5>
        <a:srgbClr val="F0B8D5"/>
      </a:accent5>
      <a:accent6>
        <a:srgbClr val="D08553"/>
      </a:accent6>
      <a:hlink>
        <a:srgbClr val="E3BAF7"/>
      </a:hlink>
      <a:folHlink>
        <a:srgbClr val="FFA6A6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5C5C"/>
        </a:accent1>
        <a:accent2>
          <a:srgbClr val="ED7777"/>
        </a:accent2>
        <a:accent3>
          <a:srgbClr val="B8AAAA"/>
        </a:accent3>
        <a:accent4>
          <a:srgbClr val="DADADA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67B1"/>
        </a:accent1>
        <a:accent2>
          <a:srgbClr val="E6935C"/>
        </a:accent2>
        <a:accent3>
          <a:srgbClr val="B8AAAA"/>
        </a:accent3>
        <a:accent4>
          <a:srgbClr val="DADADA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ADCC52"/>
        </a:accent1>
        <a:accent2>
          <a:srgbClr val="F29191"/>
        </a:accent2>
        <a:accent3>
          <a:srgbClr val="B8AAAA"/>
        </a:accent3>
        <a:accent4>
          <a:srgbClr val="DADADA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D9B62B"/>
        </a:accent1>
        <a:accent2>
          <a:srgbClr val="66CC66"/>
        </a:accent2>
        <a:accent3>
          <a:srgbClr val="B8AAAA"/>
        </a:accent3>
        <a:accent4>
          <a:srgbClr val="DADADA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5C5C"/>
        </a:accent1>
        <a:accent2>
          <a:srgbClr val="ED7777"/>
        </a:accent2>
        <a:accent3>
          <a:srgbClr val="FFFFFF"/>
        </a:accent3>
        <a:accent4>
          <a:srgbClr val="000000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67B1"/>
        </a:accent1>
        <a:accent2>
          <a:srgbClr val="E6935C"/>
        </a:accent2>
        <a:accent3>
          <a:srgbClr val="FFFFFF"/>
        </a:accent3>
        <a:accent4>
          <a:srgbClr val="000000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DCC52"/>
        </a:accent1>
        <a:accent2>
          <a:srgbClr val="F29191"/>
        </a:accent2>
        <a:accent3>
          <a:srgbClr val="FFFFFF"/>
        </a:accent3>
        <a:accent4>
          <a:srgbClr val="000000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9B62B"/>
        </a:accent1>
        <a:accent2>
          <a:srgbClr val="66CC66"/>
        </a:accent2>
        <a:accent3>
          <a:srgbClr val="FFFFFF"/>
        </a:accent3>
        <a:accent4>
          <a:srgbClr val="000000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nd_3646_slide">
  <a:themeElements>
    <a:clrScheme name="Office Theme 2">
      <a:dk1>
        <a:srgbClr val="333333"/>
      </a:dk1>
      <a:lt1>
        <a:srgbClr val="FFFFFF"/>
      </a:lt1>
      <a:dk2>
        <a:srgbClr val="660000"/>
      </a:dk2>
      <a:lt2>
        <a:srgbClr val="FFFFFF"/>
      </a:lt2>
      <a:accent1>
        <a:srgbClr val="E667B1"/>
      </a:accent1>
      <a:accent2>
        <a:srgbClr val="E6935C"/>
      </a:accent2>
      <a:accent3>
        <a:srgbClr val="B8AAAA"/>
      </a:accent3>
      <a:accent4>
        <a:srgbClr val="DADADA"/>
      </a:accent4>
      <a:accent5>
        <a:srgbClr val="F0B8D5"/>
      </a:accent5>
      <a:accent6>
        <a:srgbClr val="D08553"/>
      </a:accent6>
      <a:hlink>
        <a:srgbClr val="E3BAF7"/>
      </a:hlink>
      <a:folHlink>
        <a:srgbClr val="FFA6A6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5C5C"/>
        </a:accent1>
        <a:accent2>
          <a:srgbClr val="ED7777"/>
        </a:accent2>
        <a:accent3>
          <a:srgbClr val="B8AAAA"/>
        </a:accent3>
        <a:accent4>
          <a:srgbClr val="DADADA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67B1"/>
        </a:accent1>
        <a:accent2>
          <a:srgbClr val="E6935C"/>
        </a:accent2>
        <a:accent3>
          <a:srgbClr val="B8AAAA"/>
        </a:accent3>
        <a:accent4>
          <a:srgbClr val="DADADA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ADCC52"/>
        </a:accent1>
        <a:accent2>
          <a:srgbClr val="F29191"/>
        </a:accent2>
        <a:accent3>
          <a:srgbClr val="B8AAAA"/>
        </a:accent3>
        <a:accent4>
          <a:srgbClr val="DADADA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D9B62B"/>
        </a:accent1>
        <a:accent2>
          <a:srgbClr val="66CC66"/>
        </a:accent2>
        <a:accent3>
          <a:srgbClr val="B8AAAA"/>
        </a:accent3>
        <a:accent4>
          <a:srgbClr val="DADADA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5C5C"/>
        </a:accent1>
        <a:accent2>
          <a:srgbClr val="ED7777"/>
        </a:accent2>
        <a:accent3>
          <a:srgbClr val="FFFFFF"/>
        </a:accent3>
        <a:accent4>
          <a:srgbClr val="000000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67B1"/>
        </a:accent1>
        <a:accent2>
          <a:srgbClr val="E6935C"/>
        </a:accent2>
        <a:accent3>
          <a:srgbClr val="FFFFFF"/>
        </a:accent3>
        <a:accent4>
          <a:srgbClr val="000000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DCC52"/>
        </a:accent1>
        <a:accent2>
          <a:srgbClr val="F29191"/>
        </a:accent2>
        <a:accent3>
          <a:srgbClr val="FFFFFF"/>
        </a:accent3>
        <a:accent4>
          <a:srgbClr val="000000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9B62B"/>
        </a:accent1>
        <a:accent2>
          <a:srgbClr val="66CC66"/>
        </a:accent2>
        <a:accent3>
          <a:srgbClr val="FFFFFF"/>
        </a:accent3>
        <a:accent4>
          <a:srgbClr val="000000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 Theme 2">
      <a:dk1>
        <a:srgbClr val="333333"/>
      </a:dk1>
      <a:lt1>
        <a:srgbClr val="FFFFFF"/>
      </a:lt1>
      <a:dk2>
        <a:srgbClr val="660000"/>
      </a:dk2>
      <a:lt2>
        <a:srgbClr val="FFFFFF"/>
      </a:lt2>
      <a:accent1>
        <a:srgbClr val="E667B1"/>
      </a:accent1>
      <a:accent2>
        <a:srgbClr val="E6935C"/>
      </a:accent2>
      <a:accent3>
        <a:srgbClr val="B8AAAA"/>
      </a:accent3>
      <a:accent4>
        <a:srgbClr val="DADADA"/>
      </a:accent4>
      <a:accent5>
        <a:srgbClr val="F0B8D5"/>
      </a:accent5>
      <a:accent6>
        <a:srgbClr val="D08553"/>
      </a:accent6>
      <a:hlink>
        <a:srgbClr val="E3BAF7"/>
      </a:hlink>
      <a:folHlink>
        <a:srgbClr val="FFA6A6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 1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5C5C"/>
        </a:accent1>
        <a:accent2>
          <a:srgbClr val="ED7777"/>
        </a:accent2>
        <a:accent3>
          <a:srgbClr val="B8AAAA"/>
        </a:accent3>
        <a:accent4>
          <a:srgbClr val="DADADA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E667B1"/>
        </a:accent1>
        <a:accent2>
          <a:srgbClr val="E6935C"/>
        </a:accent2>
        <a:accent3>
          <a:srgbClr val="B8AAAA"/>
        </a:accent3>
        <a:accent4>
          <a:srgbClr val="DADADA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ADCC52"/>
        </a:accent1>
        <a:accent2>
          <a:srgbClr val="F29191"/>
        </a:accent2>
        <a:accent3>
          <a:srgbClr val="B8AAAA"/>
        </a:accent3>
        <a:accent4>
          <a:srgbClr val="DADADA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33"/>
        </a:dk1>
        <a:lt1>
          <a:srgbClr val="FFFFFF"/>
        </a:lt1>
        <a:dk2>
          <a:srgbClr val="660000"/>
        </a:dk2>
        <a:lt2>
          <a:srgbClr val="FFFFFF"/>
        </a:lt2>
        <a:accent1>
          <a:srgbClr val="D9B62B"/>
        </a:accent1>
        <a:accent2>
          <a:srgbClr val="66CC66"/>
        </a:accent2>
        <a:accent3>
          <a:srgbClr val="B8AAAA"/>
        </a:accent3>
        <a:accent4>
          <a:srgbClr val="DADADA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5C5C"/>
        </a:accent1>
        <a:accent2>
          <a:srgbClr val="ED7777"/>
        </a:accent2>
        <a:accent3>
          <a:srgbClr val="FFFFFF"/>
        </a:accent3>
        <a:accent4>
          <a:srgbClr val="000000"/>
        </a:accent4>
        <a:accent5>
          <a:srgbClr val="F0B5B5"/>
        </a:accent5>
        <a:accent6>
          <a:srgbClr val="D76B6B"/>
        </a:accent6>
        <a:hlink>
          <a:srgbClr val="F79494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E667B1"/>
        </a:accent1>
        <a:accent2>
          <a:srgbClr val="E6935C"/>
        </a:accent2>
        <a:accent3>
          <a:srgbClr val="FFFFFF"/>
        </a:accent3>
        <a:accent4>
          <a:srgbClr val="000000"/>
        </a:accent4>
        <a:accent5>
          <a:srgbClr val="F0B8D5"/>
        </a:accent5>
        <a:accent6>
          <a:srgbClr val="D08553"/>
        </a:accent6>
        <a:hlink>
          <a:srgbClr val="E3BAF7"/>
        </a:hlink>
        <a:folHlink>
          <a:srgbClr val="FFA6A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DCC52"/>
        </a:accent1>
        <a:accent2>
          <a:srgbClr val="F29191"/>
        </a:accent2>
        <a:accent3>
          <a:srgbClr val="FFFFFF"/>
        </a:accent3>
        <a:accent4>
          <a:srgbClr val="000000"/>
        </a:accent4>
        <a:accent5>
          <a:srgbClr val="D3E2B3"/>
        </a:accent5>
        <a:accent6>
          <a:srgbClr val="DB8383"/>
        </a:accent6>
        <a:hlink>
          <a:srgbClr val="DEDE6F"/>
        </a:hlink>
        <a:folHlink>
          <a:srgbClr val="A1E2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D9B62B"/>
        </a:accent1>
        <a:accent2>
          <a:srgbClr val="66CC66"/>
        </a:accent2>
        <a:accent3>
          <a:srgbClr val="FFFFFF"/>
        </a:accent3>
        <a:accent4>
          <a:srgbClr val="000000"/>
        </a:accent4>
        <a:accent5>
          <a:srgbClr val="E9D7AC"/>
        </a:accent5>
        <a:accent6>
          <a:srgbClr val="5CB95C"/>
        </a:accent6>
        <a:hlink>
          <a:srgbClr val="F7ADAD"/>
        </a:hlink>
        <a:folHlink>
          <a:srgbClr val="CAB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89516</TotalTime>
  <Words>246</Words>
  <Application>Microsoft Office PowerPoint</Application>
  <PresentationFormat>Widescreen</PresentationFormat>
  <Paragraphs>94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27" baseType="lpstr">
      <vt:lpstr>Arial</vt:lpstr>
      <vt:lpstr>Arial Black</vt:lpstr>
      <vt:lpstr>Arial Rounded MT Bold</vt:lpstr>
      <vt:lpstr>Berlin Sans FB Demi</vt:lpstr>
      <vt:lpstr>Bodoni MT Black</vt:lpstr>
      <vt:lpstr>Calibri</vt:lpstr>
      <vt:lpstr>Franklin Gothic Demi Cond</vt:lpstr>
      <vt:lpstr>Impact</vt:lpstr>
      <vt:lpstr>Microsoft Sans Serif</vt:lpstr>
      <vt:lpstr>Segoe UI Semibold</vt:lpstr>
      <vt:lpstr>Times New Roman</vt:lpstr>
      <vt:lpstr>ind_3646_slide</vt:lpstr>
      <vt:lpstr>1_ind_3646_slide</vt:lpstr>
      <vt:lpstr>2_NewsPrint</vt:lpstr>
      <vt:lpstr>Office Theme</vt:lpstr>
      <vt:lpstr>1_NewsPrint</vt:lpstr>
      <vt:lpstr>3_NewsPrint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2018 Carlton Winners:              ………………………………………………Ailah Carpenter      ………….      Heidi Lundell               …………Hayley Loggins       </vt:lpstr>
      <vt:lpstr>PowerPoint Presentation</vt:lpstr>
      <vt:lpstr>Grad Photos This Week! Gold Gym </vt:lpstr>
    </vt:vector>
  </TitlesOfParts>
  <Company>srsd119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Charlene</dc:creator>
  <cp:lastModifiedBy>Palawaga, Rita</cp:lastModifiedBy>
  <cp:revision>1841</cp:revision>
  <dcterms:created xsi:type="dcterms:W3CDTF">2016-08-24T15:46:04Z</dcterms:created>
  <dcterms:modified xsi:type="dcterms:W3CDTF">2018-04-17T16:13:18Z</dcterms:modified>
</cp:coreProperties>
</file>