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  <p:sldMasterId id="2147485231" r:id="rId2"/>
    <p:sldMasterId id="2147485605" r:id="rId3"/>
    <p:sldMasterId id="2147485857" r:id="rId4"/>
    <p:sldMasterId id="2147486017" r:id="rId5"/>
    <p:sldMasterId id="2147486195" r:id="rId6"/>
    <p:sldMasterId id="2147486232" r:id="rId7"/>
    <p:sldMasterId id="2147486256" r:id="rId8"/>
    <p:sldMasterId id="2147486268" r:id="rId9"/>
  </p:sldMasterIdLst>
  <p:notesMasterIdLst>
    <p:notesMasterId r:id="rId18"/>
  </p:notesMasterIdLst>
  <p:sldIdLst>
    <p:sldId id="784" r:id="rId10"/>
    <p:sldId id="816" r:id="rId11"/>
    <p:sldId id="832" r:id="rId12"/>
    <p:sldId id="835" r:id="rId13"/>
    <p:sldId id="841" r:id="rId14"/>
    <p:sldId id="839" r:id="rId15"/>
    <p:sldId id="833" r:id="rId16"/>
    <p:sldId id="8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75D9C-71E6-40CD-A92D-6CD7E3C1C494}">
          <p14:sldIdLst>
            <p14:sldId id="784"/>
            <p14:sldId id="816"/>
            <p14:sldId id="832"/>
            <p14:sldId id="835"/>
            <p14:sldId id="841"/>
            <p14:sldId id="839"/>
            <p14:sldId id="833"/>
            <p14:sldId id="8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lle DAmou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96BF"/>
    <a:srgbClr val="F1F7F9"/>
    <a:srgbClr val="D4270A"/>
    <a:srgbClr val="F33111"/>
    <a:srgbClr val="C1BEA2"/>
    <a:srgbClr val="E3E7BF"/>
    <a:srgbClr val="C10C06"/>
    <a:srgbClr val="BFD54F"/>
    <a:srgbClr val="B9ED45"/>
    <a:srgbClr val="CAF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94660"/>
  </p:normalViewPr>
  <p:slideViewPr>
    <p:cSldViewPr>
      <p:cViewPr varScale="1">
        <p:scale>
          <a:sx n="71" d="100"/>
          <a:sy n="71" d="100"/>
        </p:scale>
        <p:origin x="126" y="3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AFE-4CDB-4141-BD93-2A098D8620EA}" type="datetimeFigureOut">
              <a:rPr lang="en-CA" smtClean="0"/>
              <a:t>2018-04-09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874B-FE22-41A0-8249-45C690F079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5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CAE41-AC02-4212-B5DC-D72801E37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202D-68D5-4ED1-B25A-1FF7B04C5D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FF0C-29CB-42AC-8800-C5E41D57A6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EA11F1-A0A8-4236-B707-8FA1FBAE28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0854-E25F-4EBD-9458-F060AD8432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237-48B1-42FF-9713-00C9DF8D0A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85D4-C45F-411C-B749-769D6C6446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0A76-7B9E-4EFE-915F-1272FB3460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31D5-7DB5-40DB-8BFE-5B6533328D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48D-F54E-4E39-8FD7-B14993DDCA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7D2E-4939-4CB9-BDF8-B3C852F797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C50-6AE2-464E-842D-7030CA734F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B23-18A4-4FFD-83C8-250DBE1118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594C2-4CF5-4467-B7F2-FBE3C7E6D3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E9-ACDC-41E9-8DBC-1375F116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5A95-143A-4D3B-8B89-6A03EE7173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4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1B143-0C14-4C2D-9BC0-F996544B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7ECD4-C018-40EB-8C55-D89FAEB2E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2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82-7509-4518-8AC5-BBFE2AE64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930E-3716-4E21-A226-266B9D1D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4BF9-B1CE-43EF-B7D6-C555379CE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4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65E8-2B77-48C8-A1FA-C6A82D1A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4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E8D2-C019-4DE6-AF26-2DCEDCD845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4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40F5-1321-49BE-BF01-9F8F6804C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6799-D99A-4D88-AC7B-CDE3004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8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3C16-FD7E-4F23-9675-13169A40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2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CCEE-96A0-41C7-9F92-32B6AEE4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074-295B-4AB5-B290-9CEC3FF3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5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9C4B-CE57-460A-B96C-FBDC6107D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00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61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180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A41-DDDF-4C43-AC09-49EF78D821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1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213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28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76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11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00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53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93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766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0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5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55D9-C853-4F93-91EA-1279FF15B1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22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9097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69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446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5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487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1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429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63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819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24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3F8-6248-4ABB-B72C-ABA8605931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57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3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653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07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76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78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57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807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90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246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5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D3A-FCF7-47EC-927B-0645C27FF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08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555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752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673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325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285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593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44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89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457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4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0E5AB-8710-4C86-8F9A-85978888B0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1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4219A-AC6A-4AB6-AAF5-E143337C270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A55-B107-4545-A5DE-5C39E130A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2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6" r:id="rId1"/>
    <p:sldLayoutId id="2147486197" r:id="rId2"/>
    <p:sldLayoutId id="2147486198" r:id="rId3"/>
    <p:sldLayoutId id="2147486199" r:id="rId4"/>
    <p:sldLayoutId id="2147486200" r:id="rId5"/>
    <p:sldLayoutId id="2147486201" r:id="rId6"/>
    <p:sldLayoutId id="2147486202" r:id="rId7"/>
    <p:sldLayoutId id="2147486203" r:id="rId8"/>
    <p:sldLayoutId id="2147486204" r:id="rId9"/>
    <p:sldLayoutId id="2147486205" r:id="rId10"/>
    <p:sldLayoutId id="21474862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3" r:id="rId1"/>
    <p:sldLayoutId id="2147486234" r:id="rId2"/>
    <p:sldLayoutId id="2147486235" r:id="rId3"/>
    <p:sldLayoutId id="2147486236" r:id="rId4"/>
    <p:sldLayoutId id="2147486237" r:id="rId5"/>
    <p:sldLayoutId id="2147486238" r:id="rId6"/>
    <p:sldLayoutId id="2147486239" r:id="rId7"/>
    <p:sldLayoutId id="2147486240" r:id="rId8"/>
    <p:sldLayoutId id="2147486241" r:id="rId9"/>
    <p:sldLayoutId id="2147486242" r:id="rId10"/>
    <p:sldLayoutId id="2147486243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5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79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04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05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1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02B4D6F-09E4-4070-BD43-650CC0345E25}" type="datetimeFigureOut">
              <a:rPr lang="en-US" smtClean="0"/>
              <a:t>4/9/2018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7" r:id="rId1"/>
    <p:sldLayoutId id="2147486258" r:id="rId2"/>
    <p:sldLayoutId id="2147486259" r:id="rId3"/>
    <p:sldLayoutId id="2147486260" r:id="rId4"/>
    <p:sldLayoutId id="2147486261" r:id="rId5"/>
    <p:sldLayoutId id="2147486262" r:id="rId6"/>
    <p:sldLayoutId id="2147486263" r:id="rId7"/>
    <p:sldLayoutId id="2147486264" r:id="rId8"/>
    <p:sldLayoutId id="2147486265" r:id="rId9"/>
    <p:sldLayoutId id="2147486266" r:id="rId10"/>
    <p:sldLayoutId id="21474862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BF80-3915-4272-AAD4-051ED5655BF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4/9/2018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9F92-FFCB-4C97-8039-39D6E82096F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2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9" r:id="rId1"/>
    <p:sldLayoutId id="2147486270" r:id="rId2"/>
    <p:sldLayoutId id="2147486271" r:id="rId3"/>
    <p:sldLayoutId id="2147486272" r:id="rId4"/>
    <p:sldLayoutId id="2147486273" r:id="rId5"/>
    <p:sldLayoutId id="2147486274" r:id="rId6"/>
    <p:sldLayoutId id="2147486275" r:id="rId7"/>
    <p:sldLayoutId id="2147486276" r:id="rId8"/>
    <p:sldLayoutId id="2147486277" r:id="rId9"/>
    <p:sldLayoutId id="2147486278" r:id="rId10"/>
    <p:sldLayoutId id="214748627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8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>
              <a:defRPr/>
            </a:pPr>
            <a:fld id="{C409A30D-8299-463B-B4FE-17BCFF51514D}" type="datetime1">
              <a:rPr lang="en-US">
                <a:solidFill>
                  <a:prstClr val="white"/>
                </a:solidFill>
                <a:latin typeface="Times New Roman"/>
              </a:rPr>
              <a:pPr>
                <a:defRPr/>
              </a:pPr>
              <a:t>4/9/2018</a:t>
            </a:fld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352" y="53693"/>
            <a:ext cx="11089232" cy="720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Carlton Comprehensive Public High School</a:t>
            </a:r>
            <a:r>
              <a:rPr lang="en-US" sz="3600" dirty="0">
                <a:solidFill>
                  <a:srgbClr val="FF0000"/>
                </a:solidFill>
                <a:latin typeface="Impac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Impact"/>
              </a:rPr>
            </a:br>
            <a:r>
              <a:rPr lang="en-US" sz="4800" dirty="0">
                <a:solidFill>
                  <a:srgbClr val="DEDEE0">
                    <a:lumMod val="25000"/>
                  </a:srgbClr>
                </a:solidFill>
                <a:latin typeface="Impact"/>
              </a:rPr>
              <a:t>2017 – 2018 Bell Schedule</a:t>
            </a:r>
            <a:endParaRPr lang="en-CA" sz="4800" dirty="0">
              <a:solidFill>
                <a:srgbClr val="DEDEE0">
                  <a:lumMod val="25000"/>
                </a:srgbClr>
              </a:solidFill>
              <a:latin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0" y="425190"/>
            <a:ext cx="1023234" cy="1080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66597"/>
              </p:ext>
            </p:extLst>
          </p:nvPr>
        </p:nvGraphicFramePr>
        <p:xfrm>
          <a:off x="263352" y="1853887"/>
          <a:ext cx="11737303" cy="4599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099"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Monday, Tuesday,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Thursday and Friday</a:t>
                      </a: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Wednesday</a:t>
                      </a:r>
                      <a:endParaRPr lang="en-CA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11:00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7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Homeroom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Tuesday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April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860618"/>
              </p:ext>
            </p:extLst>
          </p:nvPr>
        </p:nvGraphicFramePr>
        <p:xfrm>
          <a:off x="191342" y="1987608"/>
          <a:ext cx="11809313" cy="47838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215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Breakfast Skillet</a:t>
                      </a:r>
                      <a:r>
                        <a:rPr lang="en-US" sz="28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with Scrambled Egg</a:t>
                      </a:r>
                      <a:endParaRPr lang="en-US" sz="28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254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/>
                    </a:p>
                    <a:p>
                      <a:pPr algn="ctr"/>
                      <a:r>
                        <a:rPr lang="en-US" sz="2800" b="1" dirty="0" smtClean="0"/>
                        <a:t>Chili Cheese Dog with Wedges</a:t>
                      </a:r>
                    </a:p>
                    <a:p>
                      <a:pPr algn="ctr"/>
                      <a:r>
                        <a:rPr lang="en-US" sz="2800" b="1" dirty="0" smtClean="0"/>
                        <a:t>Or Soup or Salad</a:t>
                      </a:r>
                      <a:endParaRPr lang="en-US" sz="28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$5.50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4256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smtClean="0"/>
                        <a:t>Dill Pickle Cream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Buffalo chicken Caesar</a:t>
                      </a:r>
                      <a:endParaRPr lang="en-US" sz="2800" b="1" baseline="0" dirty="0" smtClean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$5.25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097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Death by Chocolate</a:t>
                      </a:r>
                      <a:endParaRPr lang="en-US" sz="28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0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14" y="-45447"/>
            <a:ext cx="12262941" cy="6903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r="18551"/>
          <a:stretch/>
        </p:blipFill>
        <p:spPr>
          <a:xfrm>
            <a:off x="26777" y="664698"/>
            <a:ext cx="1572126" cy="33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800" y="464045"/>
            <a:ext cx="1578566" cy="365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85" t="3338" r="-185" b="14467"/>
          <a:stretch/>
        </p:blipFill>
        <p:spPr>
          <a:xfrm>
            <a:off x="-174879" y="3802485"/>
            <a:ext cx="1530715" cy="296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9703" b="12449"/>
          <a:stretch/>
        </p:blipFill>
        <p:spPr>
          <a:xfrm>
            <a:off x="10876653" y="3831250"/>
            <a:ext cx="1642930" cy="291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3239" y="160337"/>
            <a:ext cx="1106472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     </a:t>
            </a:r>
            <a:r>
              <a:rPr lang="en-US" sz="6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SHSAA Youth Officials </a:t>
            </a:r>
          </a:p>
          <a:p>
            <a:r>
              <a:rPr lang="en-US" sz="48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Conference</a:t>
            </a:r>
          </a:p>
          <a:p>
            <a:r>
              <a:rPr lang="en-US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                 </a:t>
            </a:r>
            <a:r>
              <a:rPr lang="en-US" sz="5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June 8</a:t>
            </a:r>
            <a:r>
              <a:rPr lang="en-US" sz="5400" baseline="30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th</a:t>
            </a:r>
            <a:r>
              <a:rPr lang="en-US" sz="5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latin typeface="Cooper Black" panose="0208090404030B020404" pitchFamily="18" charset="0"/>
              </a:rPr>
              <a:t>-</a:t>
            </a:r>
            <a:r>
              <a:rPr lang="en-US" sz="5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9</a:t>
            </a:r>
            <a:r>
              <a:rPr lang="en-US" sz="5400" baseline="30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endParaRPr lang="en-US" sz="900" dirty="0" smtClean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               </a:t>
            </a:r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Connect - Socialize –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    Improve skills &amp; Knowledge</a:t>
            </a:r>
          </a:p>
          <a:p>
            <a:r>
              <a:rPr lang="en-US" sz="1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            </a:t>
            </a:r>
            <a:endParaRPr lang="en-US" sz="1000" dirty="0">
              <a:solidFill>
                <a:srgbClr val="A496BF"/>
              </a:solidFill>
              <a:latin typeface="Cooper Black" panose="0208090404030B020404" pitchFamily="18" charset="0"/>
            </a:endParaRPr>
          </a:p>
          <a:p>
            <a:r>
              <a:rPr lang="en-US" sz="1000" dirty="0" err="1" smtClean="0">
                <a:solidFill>
                  <a:srgbClr val="A496BF"/>
                </a:solidFill>
                <a:latin typeface="Cooper Black" panose="0208090404030B020404" pitchFamily="18" charset="0"/>
              </a:rPr>
              <a:t>i</a:t>
            </a:r>
            <a:r>
              <a:rPr lang="en-US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	         </a:t>
            </a:r>
            <a:r>
              <a:rPr lang="en-US" sz="2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Beginner – Intermediate Levels</a:t>
            </a:r>
            <a:endParaRPr lang="en-US" sz="2800" dirty="0" smtClean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r>
              <a:rPr lang="en-US" sz="8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k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            </a:t>
            </a:r>
            <a:r>
              <a:rPr lang="en-US" sz="5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See Mr. Strom - CPAC  </a:t>
            </a:r>
            <a:endParaRPr lang="en-US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4" descr="Image result for purple background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urple background imag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795" y="5520325"/>
            <a:ext cx="1068128" cy="11887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85670" y="6431300"/>
            <a:ext cx="117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Basketball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1284" y="6431300"/>
            <a:ext cx="105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Football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870305" y="6401709"/>
            <a:ext cx="105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Soccer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8381237" y="6407857"/>
            <a:ext cx="11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Volleyball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3"/>
            <a:ext cx="12192000" cy="6930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677" y="32219"/>
            <a:ext cx="1872208" cy="1646709"/>
          </a:xfrm>
          <a:prstGeom prst="rect">
            <a:avLst/>
          </a:prstGeom>
        </p:spPr>
      </p:pic>
      <p:pic>
        <p:nvPicPr>
          <p:cNvPr id="10" name="Picture 2" descr="Image result for skills canada saskatchew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5129252"/>
            <a:ext cx="2220855" cy="1665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71925" y="148613"/>
            <a:ext cx="123084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Skills Canada </a:t>
            </a:r>
            <a:r>
              <a:rPr lang="en-US" sz="6000" dirty="0">
                <a:solidFill>
                  <a:srgbClr val="FFFFFF">
                    <a:lumMod val="95000"/>
                  </a:srgbClr>
                </a:solidFill>
                <a:latin typeface="Franklin Gothic Demi Cond" panose="020B0706030402020204" pitchFamily="34" charset="0"/>
              </a:rPr>
              <a:t>Meeting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for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 All Students in </a:t>
            </a:r>
            <a:r>
              <a:rPr lang="en-US" sz="6000" dirty="0">
                <a:solidFill>
                  <a:srgbClr val="FFFFFF">
                    <a:lumMod val="95000"/>
                  </a:srgbClr>
                </a:solidFill>
                <a:latin typeface="Franklin Gothic Demi Cond" panose="020B0706030402020204" pitchFamily="34" charset="0"/>
              </a:rPr>
              <a:t>Regina</a:t>
            </a:r>
            <a:endParaRPr kumimoji="0" lang="en-US" sz="6000" b="0" i="0" u="none" strike="noStrike" kern="1200" cap="none" spc="0" normalizeH="0" noProof="0" dirty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 smtClean="0">
                <a:solidFill>
                  <a:srgbClr val="FFFFFF">
                    <a:lumMod val="95000"/>
                  </a:srgbClr>
                </a:solidFill>
                <a:latin typeface="Franklin Gothic Demi Cond" panose="020B0706030402020204" pitchFamily="34" charset="0"/>
              </a:rPr>
              <a:t>Competition</a:t>
            </a:r>
          </a:p>
          <a:p>
            <a:pPr lvl="0" algn="ctr"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Wed.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 April 11</a:t>
            </a:r>
            <a:r>
              <a:rPr kumimoji="0" lang="en-US" sz="6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th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  Lunch Bell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FFFF">
                    <a:lumMod val="95000"/>
                  </a:srgbClr>
                </a:solidFill>
                <a:latin typeface="Franklin Gothic Demi Cond" panose="020B0706030402020204" pitchFamily="34" charset="0"/>
              </a:rPr>
              <a:t>Electrical Shop G107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 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50" y="-99392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736" y="332656"/>
            <a:ext cx="4889416" cy="57124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65136" y="692696"/>
            <a:ext cx="10853014" cy="726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sz="86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CREATOR CLUB</a:t>
            </a:r>
            <a:br>
              <a:rPr lang="en-US" sz="86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86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  </a:t>
            </a:r>
            <a: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Cancelled  this week</a:t>
            </a:r>
            <a:b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/>
            </a:r>
            <a:b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Back April 19 in the </a:t>
            </a:r>
            <a:b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Learning Commons</a:t>
            </a:r>
          </a:p>
          <a:p>
            <a:r>
              <a:rPr lang="en-US" sz="1200" b="1" i="1" dirty="0" err="1" smtClean="0">
                <a:solidFill>
                  <a:srgbClr val="F1F7F9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/>
            </a:r>
            <a:b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6-7:30</a:t>
            </a:r>
          </a:p>
          <a:p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/>
            </a:r>
            <a:b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New Members always welcome!</a:t>
            </a:r>
            <a: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/>
            </a:r>
            <a:b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b="1" i="1" dirty="0" smtClean="0">
                <a:latin typeface="Arial Black" panose="020B0A04020102020204" pitchFamily="34" charset="0"/>
                <a:cs typeface="Microsoft Sans Serif" panose="020B0604020202020204" pitchFamily="34" charset="0"/>
              </a:rPr>
              <a:t> </a:t>
            </a:r>
            <a: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CA" b="1" i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8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Image result for scroll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7" y="5778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0" descr="Image result for powerpoint background"/>
          <p:cNvSpPr>
            <a:spLocks noChangeAspect="1" noChangeArrowheads="1"/>
          </p:cNvSpPr>
          <p:nvPr/>
        </p:nvSpPr>
        <p:spPr bwMode="auto">
          <a:xfrm>
            <a:off x="-304801" y="3334385"/>
            <a:ext cx="39528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496" y="4077072"/>
            <a:ext cx="8341295" cy="2486891"/>
          </a:xfrm>
        </p:spPr>
        <p:txBody>
          <a:bodyPr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    Cancelled Today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           </a:t>
            </a:r>
            <a:r>
              <a:rPr lang="en-US" sz="3200" b="1" dirty="0" smtClean="0">
                <a:solidFill>
                  <a:srgbClr val="FF0000"/>
                </a:solidFill>
              </a:rPr>
              <a:t>Returning next week,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    Tues.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April 17 </a:t>
            </a:r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</a:rPr>
              <a:t>oon B10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New members always welcome!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1026" name="Picture 2" descr="Image result for write clu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9" b="100000" l="0" r="100000">
                        <a14:foregroundMark x1="17347" y1="52469" x2="17347" y2="52469"/>
                        <a14:foregroundMark x1="16122" y1="33951" x2="14898" y2="97531"/>
                        <a14:foregroundMark x1="36735" y1="6790" x2="40612" y2="35802"/>
                        <a14:foregroundMark x1="38163" y1="58025" x2="37551" y2="87654"/>
                        <a14:foregroundMark x1="52245" y1="4938" x2="47755" y2="39506"/>
                        <a14:foregroundMark x1="57551" y1="8025" x2="57551" y2="38272"/>
                        <a14:foregroundMark x1="71224" y1="6173" x2="71429" y2="37654"/>
                        <a14:foregroundMark x1="81429" y1="8025" x2="81224" y2="37654"/>
                        <a14:foregroundMark x1="91837" y1="5556" x2="91633" y2="39506"/>
                        <a14:foregroundMark x1="57959" y1="50000" x2="56531" y2="94444"/>
                        <a14:foregroundMark x1="71020" y1="53086" x2="71633" y2="89506"/>
                        <a14:foregroundMark x1="90204" y1="53086" x2="89184" y2="93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980728"/>
            <a:ext cx="6047104" cy="14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write club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Image result for write club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8" descr="Image result for write club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0" descr="Image result for write club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1" y="6172200"/>
            <a:ext cx="17171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http://www.popchix.com/write-club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6666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Thanks to these websites for the images: http://expressingmotherhood.com/the-write-club/</a:t>
            </a:r>
          </a:p>
        </p:txBody>
      </p:sp>
    </p:spTree>
    <p:extLst>
      <p:ext uri="{BB962C8B-B14F-4D97-AF65-F5344CB8AC3E}">
        <p14:creationId xmlns:p14="http://schemas.microsoft.com/office/powerpoint/2010/main" val="98581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red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71"/>
            <a:ext cx="12178390" cy="6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82590"/>
            <a:ext cx="11352584" cy="16002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  <a:t>Grad Photos </a:t>
            </a:r>
            <a:r>
              <a:rPr lang="en-US" sz="7200" dirty="0" smtClean="0">
                <a:solidFill>
                  <a:prstClr val="black"/>
                </a:solidFill>
                <a:latin typeface="Impact" panose="020B0806030902050204" pitchFamily="34" charset="0"/>
              </a:rPr>
              <a:t>Schedule</a:t>
            </a:r>
            <a:endParaRPr lang="en-US" sz="7200" dirty="0"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408" y="1646335"/>
            <a:ext cx="10513168" cy="387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2000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Posted in the Learning 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Commons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April 16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th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 to 20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th </a:t>
            </a:r>
            <a:r>
              <a:rPr lang="en-US" sz="4000" baseline="30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~</a:t>
            </a: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Gold Gym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Proof packages are $30.00 -</a:t>
            </a:r>
          </a:p>
          <a:p>
            <a:pPr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due at sitting time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034" name="Picture 10" descr="Image result for carlton high school logo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5" y="188640"/>
            <a:ext cx="1942155" cy="19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845" y="3343947"/>
            <a:ext cx="3058124" cy="30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962" y="3068960"/>
            <a:ext cx="742623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meeting: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11,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</a:t>
            </a:r>
            <a:r>
              <a:rPr lang="en-US" sz="3300" b="1" dirty="0">
                <a:solidFill>
                  <a:srgbClr val="990033"/>
                </a:solidFill>
                <a:latin typeface="Arial"/>
                <a:cs typeface="Arial"/>
              </a:rPr>
              <a:t>3</a:t>
            </a: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Lounge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825205"/>
            <a:ext cx="558442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88027</TotalTime>
  <Words>216</Words>
  <Application>Microsoft Office PowerPoint</Application>
  <PresentationFormat>Widescreen</PresentationFormat>
  <Paragraphs>83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Arial</vt:lpstr>
      <vt:lpstr>Arial Black</vt:lpstr>
      <vt:lpstr>Calibri</vt:lpstr>
      <vt:lpstr>Cambria</vt:lpstr>
      <vt:lpstr>Cooper Black</vt:lpstr>
      <vt:lpstr>Edwardian Script ITC</vt:lpstr>
      <vt:lpstr>Franklin Gothic Demi Cond</vt:lpstr>
      <vt:lpstr>Impact</vt:lpstr>
      <vt:lpstr>Microsoft Sans Serif</vt:lpstr>
      <vt:lpstr>Segoe UI Semibold</vt:lpstr>
      <vt:lpstr>Times New Roman</vt:lpstr>
      <vt:lpstr>ind_3646_slide</vt:lpstr>
      <vt:lpstr>1_ind_3646_slide</vt:lpstr>
      <vt:lpstr>2_NewsPrint</vt:lpstr>
      <vt:lpstr>Office Theme</vt:lpstr>
      <vt:lpstr>1_NewsPrint</vt:lpstr>
      <vt:lpstr>2_Diseño predeterminado</vt:lpstr>
      <vt:lpstr>3_NewsPrint</vt:lpstr>
      <vt:lpstr>Adjacency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Cancelled Today            Returning next week,       Tues.  April 17 Noon B10  New members always welcome!   </vt:lpstr>
      <vt:lpstr>Grad Photos Schedule</vt:lpstr>
      <vt:lpstr>Girls of Greatness</vt:lpstr>
    </vt:vector>
  </TitlesOfParts>
  <Company>srsd119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1792</cp:revision>
  <dcterms:created xsi:type="dcterms:W3CDTF">2016-08-24T15:46:04Z</dcterms:created>
  <dcterms:modified xsi:type="dcterms:W3CDTF">2018-04-09T21:55:11Z</dcterms:modified>
</cp:coreProperties>
</file>