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7.xml" ContentType="application/vnd.openxmlformats-officedocument.theme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219" r:id="rId1"/>
    <p:sldMasterId id="2147485231" r:id="rId2"/>
    <p:sldMasterId id="2147485605" r:id="rId3"/>
    <p:sldMasterId id="2147485857" r:id="rId4"/>
    <p:sldMasterId id="2147486017" r:id="rId5"/>
    <p:sldMasterId id="2147486095" r:id="rId6"/>
    <p:sldMasterId id="2147486170" r:id="rId7"/>
    <p:sldMasterId id="2147486182" r:id="rId8"/>
    <p:sldMasterId id="2147486195" r:id="rId9"/>
  </p:sldMasterIdLst>
  <p:notesMasterIdLst>
    <p:notesMasterId r:id="rId18"/>
  </p:notesMasterIdLst>
  <p:sldIdLst>
    <p:sldId id="784" r:id="rId10"/>
    <p:sldId id="816" r:id="rId11"/>
    <p:sldId id="810" r:id="rId12"/>
    <p:sldId id="817" r:id="rId13"/>
    <p:sldId id="818" r:id="rId14"/>
    <p:sldId id="812" r:id="rId15"/>
    <p:sldId id="820" r:id="rId16"/>
    <p:sldId id="80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2A75D9C-71E6-40CD-A92D-6CD7E3C1C494}">
          <p14:sldIdLst>
            <p14:sldId id="784"/>
            <p14:sldId id="816"/>
            <p14:sldId id="810"/>
            <p14:sldId id="817"/>
            <p14:sldId id="818"/>
            <p14:sldId id="812"/>
            <p14:sldId id="820"/>
            <p14:sldId id="80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anelle DAmour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55DC"/>
    <a:srgbClr val="024ABE"/>
    <a:srgbClr val="078CE7"/>
    <a:srgbClr val="EFFAFF"/>
    <a:srgbClr val="FFFF9F"/>
    <a:srgbClr val="B3C37F"/>
    <a:srgbClr val="C6D3A5"/>
    <a:srgbClr val="AFB931"/>
    <a:srgbClr val="AED76B"/>
    <a:srgbClr val="D0D8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55" autoAdjust="0"/>
    <p:restoredTop sz="94660"/>
  </p:normalViewPr>
  <p:slideViewPr>
    <p:cSldViewPr>
      <p:cViewPr varScale="1">
        <p:scale>
          <a:sx n="89" d="100"/>
          <a:sy n="89" d="100"/>
        </p:scale>
        <p:origin x="-84" y="8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tableStyles" Target="tableStyles.xml"/><Relationship Id="rId10" Type="http://schemas.openxmlformats.org/officeDocument/2006/relationships/slide" Target="slides/slide1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67EAFE-4CDB-4141-BD93-2A098D8620EA}" type="datetimeFigureOut">
              <a:rPr lang="en-CA" smtClean="0"/>
              <a:t>2018-03-06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88874B-FE22-41A0-8249-45C690F079C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57238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88874B-FE22-41A0-8249-45C690F079C5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24555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87105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152261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8.xml"/><Relationship Id="rId1" Type="http://schemas.openxmlformats.org/officeDocument/2006/relationships/tags" Target="../tags/tag7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2.xml"/><Relationship Id="rId1" Type="http://schemas.openxmlformats.org/officeDocument/2006/relationships/tags" Target="../tags/tag1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3602567" y="2130432"/>
            <a:ext cx="64008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3602567" y="3886200"/>
            <a:ext cx="54864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67CAE41-AC02-4212-B5DC-D72801E371D4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6469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99202D-68D5-4ED1-B25A-1FF7B04C5D6D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803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918700" y="274645"/>
            <a:ext cx="2108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91987" y="274645"/>
            <a:ext cx="6123516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81FF0C-29CB-42AC-8800-C5E41D57A6D5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5887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3602567" y="2130432"/>
            <a:ext cx="64008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3602567" y="3886200"/>
            <a:ext cx="54864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DEA11F1-A0A8-4236-B707-8FA1FBAE28E2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0335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9A0854-E25F-4EBD-9458-F060AD84328C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6079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207237-48B1-42FF-9713-00C9DF8D0A3D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8214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91984" y="1600206"/>
            <a:ext cx="411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09987" y="1600206"/>
            <a:ext cx="411691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6F85D4-C45F-411C-B749-769D6C644641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6062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540A76-7B9E-4EFE-915F-1272FB346048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5695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A931D5-7DB5-40DB-8BFE-5B6533328D61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0191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9DE48D-F54E-4E39-8FD7-B14993DDCAFE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5976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057D2E-4939-4CB9-BDF8-B3C852F797C4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232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4B5C50-6AE2-464E-842D-7030CA734F33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5941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7CAB23-18A4-4FFD-83C8-250DBE111841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1100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3594C2-4CF5-4467-B7F2-FBE3C7E6D32B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3251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918700" y="274645"/>
            <a:ext cx="2108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91987" y="274645"/>
            <a:ext cx="6123516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4D3CE9-ACDC-41E9-8DBC-1375F116EDFA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1135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36320" y="0"/>
            <a:ext cx="100584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16000" y="3200400"/>
            <a:ext cx="100584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16000" y="4724400"/>
            <a:ext cx="9144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2018-03-06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36320" y="6172200"/>
            <a:ext cx="100584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072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2018-03-06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5179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36320" y="0"/>
            <a:ext cx="100584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3276600"/>
            <a:ext cx="100584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0" y="4953000"/>
            <a:ext cx="9144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2018-03-06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36320" y="6172200"/>
            <a:ext cx="100584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0505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6000" y="609601"/>
            <a:ext cx="48768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609601"/>
            <a:ext cx="48768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2018-03-06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5373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936" y="609600"/>
            <a:ext cx="48768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1936" y="1329264"/>
            <a:ext cx="48768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36" y="609600"/>
            <a:ext cx="48768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36" y="1329264"/>
            <a:ext cx="48768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2018-03-06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1011936" y="1249362"/>
            <a:ext cx="4876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193536" y="1249362"/>
            <a:ext cx="4876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13963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2018-03-06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3981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2018-03-06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70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3E5A95-143A-4D3B-8B89-6A03EE71732F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2952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4572000"/>
            <a:ext cx="9046464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7821" y="457207"/>
            <a:ext cx="6126579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6003" y="457200"/>
            <a:ext cx="3564876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2018-03-06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2871259" y="2514339"/>
            <a:ext cx="3810000" cy="2117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474642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936" y="4572000"/>
            <a:ext cx="9046464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320" y="457200"/>
            <a:ext cx="100584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33856" y="3505200"/>
            <a:ext cx="98552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2018-03-06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153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685800"/>
            <a:ext cx="9652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2018-03-06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65680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6000" y="685808"/>
            <a:ext cx="24384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685801"/>
            <a:ext cx="7620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2018-03-06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24406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3602567" y="2130426"/>
            <a:ext cx="64008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3602567" y="3886200"/>
            <a:ext cx="54864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10D1B143-0C14-4C2D-9BC0-F996544B9F0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177149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47ECD4-C018-40EB-8C55-D89FAEB2E1F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912916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7FF182-7509-4518-8AC5-BBFE2AE6436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129640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91984" y="1600201"/>
            <a:ext cx="41148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09985" y="1600201"/>
            <a:ext cx="4116916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17930E-3716-4E21-A226-266B9D1D3A4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200417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644BF9-B1CE-43EF-B7D6-C555379CEE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784200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0D65E8-2B77-48C8-A1FA-C6A82D1AB05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4542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91984" y="1600206"/>
            <a:ext cx="411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09987" y="1600206"/>
            <a:ext cx="411691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67E8D2-C019-4DE6-AF26-2DCEDCD84510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37432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B540F5-1321-49BE-BF01-9F8F6804CD8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113275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376799-D99A-4D88-AC7B-CDE3004A21F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188724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743C16-FD7E-4F23-9675-13169A4023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612125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63CCEE-96A0-41C7-9F92-32B6AEE4696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974511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918700" y="274639"/>
            <a:ext cx="2108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91985" y="274639"/>
            <a:ext cx="6123516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A0C074-295B-4AB5-B290-9CEC3FF3FF7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13559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36320" y="0"/>
            <a:ext cx="100584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16000" y="3200400"/>
            <a:ext cx="100584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16000" y="4724400"/>
            <a:ext cx="9144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2018-03-06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36320" y="6172200"/>
            <a:ext cx="100584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07536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2018-03-06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71062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36320" y="0"/>
            <a:ext cx="100584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3276600"/>
            <a:ext cx="100584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0" y="4953000"/>
            <a:ext cx="9144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2018-03-06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36320" y="6172200"/>
            <a:ext cx="100584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150158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6000" y="609601"/>
            <a:ext cx="48768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609601"/>
            <a:ext cx="48768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2018-03-06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50388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936" y="609605"/>
            <a:ext cx="4876800" cy="639763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1936" y="1329264"/>
            <a:ext cx="48768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36" y="609605"/>
            <a:ext cx="4876800" cy="639763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36" y="1329264"/>
            <a:ext cx="48768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2018-03-06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1011936" y="1249363"/>
            <a:ext cx="4876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193536" y="1249363"/>
            <a:ext cx="4876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4401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859C4B-CE57-460A-B96C-FBDC6107DBD8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30065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2018-03-06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92408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2018-03-06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80542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4572000"/>
            <a:ext cx="9046464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7821" y="457254"/>
            <a:ext cx="6126579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6087" y="457200"/>
            <a:ext cx="3564876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2018-03-06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2871259" y="2514345"/>
            <a:ext cx="3810000" cy="2117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358722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936" y="4572000"/>
            <a:ext cx="9046464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320" y="457200"/>
            <a:ext cx="100584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33856" y="3505250"/>
            <a:ext cx="9855200" cy="804863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2018-03-06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70919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685800"/>
            <a:ext cx="9652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2018-03-06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3611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6000" y="685857"/>
            <a:ext cx="24384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685801"/>
            <a:ext cx="7620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2018-03-06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17993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40935010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61628655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43984179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316305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B88A41-DDDF-4C43-AC09-49EF78D82152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76104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7319237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61925492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43909975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58604489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70246349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93161393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50952462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dk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hape 16"/>
          <p:cNvCxnSpPr/>
          <p:nvPr/>
        </p:nvCxnSpPr>
        <p:spPr>
          <a:xfrm>
            <a:off x="855912" y="4796667"/>
            <a:ext cx="520400" cy="0"/>
          </a:xfrm>
          <a:prstGeom prst="straightConnector1">
            <a:avLst/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683600" y="2524400"/>
            <a:ext cx="10824800" cy="2030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80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80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80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80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80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80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80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80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80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buNone/>
              <a:defRPr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buNone/>
              <a:defRPr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buNone/>
              <a:defRPr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buNone/>
              <a:defRPr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buNone/>
              <a:defRPr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buNone/>
              <a:defRPr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buNone/>
              <a:defRPr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buNone/>
              <a:defRPr>
                <a:solidFill>
                  <a:schemeClr val="accent1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56156236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/>
        </p:nvSpPr>
        <p:spPr>
          <a:xfrm>
            <a:off x="0" y="6727600"/>
            <a:ext cx="12192000" cy="130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817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415600" y="1562133"/>
            <a:ext cx="11360800" cy="4529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11681264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817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415600" y="1562233"/>
            <a:ext cx="5333200" cy="4529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2"/>
          </p:nvPr>
        </p:nvSpPr>
        <p:spPr>
          <a:xfrm>
            <a:off x="6443200" y="1562233"/>
            <a:ext cx="5333200" cy="4529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910043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2155D9-C853-4F93-91EA-1279FF15B1E2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25688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817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07935501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52346151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solidFill>
          <a:schemeClr val="lt2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653667" y="701800"/>
            <a:ext cx="74720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72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72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72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72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72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72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72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72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7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buNone/>
              <a:defRPr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buNone/>
              <a:defRPr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buNone/>
              <a:defRPr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buNone/>
              <a:defRPr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buNone/>
              <a:defRPr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buNone/>
              <a:defRPr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buNone/>
              <a:defRPr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buNone/>
              <a:defRPr>
                <a:solidFill>
                  <a:schemeClr val="accent1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63530233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6096000" y="-33"/>
            <a:ext cx="6096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cxnSp>
        <p:nvCxnSpPr>
          <p:cNvPr id="41" name="Shape 41"/>
          <p:cNvCxnSpPr/>
          <p:nvPr/>
        </p:nvCxnSpPr>
        <p:spPr>
          <a:xfrm>
            <a:off x="6706233" y="5994000"/>
            <a:ext cx="9152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354000" y="1843133"/>
            <a:ext cx="5393600" cy="1777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56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56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56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56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56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56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56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56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56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ubTitle" idx="1"/>
          </p:nvPr>
        </p:nvSpPr>
        <p:spPr>
          <a:xfrm>
            <a:off x="354000" y="3692001"/>
            <a:ext cx="5393600" cy="1794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2"/>
          </p:nvPr>
        </p:nvSpPr>
        <p:spPr>
          <a:xfrm>
            <a:off x="6586000" y="965600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</a:defRPr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buNone/>
              <a:defRPr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buNone/>
              <a:defRPr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buNone/>
              <a:defRPr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buNone/>
              <a:defRPr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buNone/>
              <a:defRPr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buNone/>
              <a:defRPr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buNone/>
              <a:defRPr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buNone/>
              <a:defRPr>
                <a:solidFill>
                  <a:schemeClr val="accent1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60013917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41984293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415600" y="1386200"/>
            <a:ext cx="11360800" cy="2808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8666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8666" b="1"/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8666" b="1"/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8666" b="1"/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8666" b="1"/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8666" b="1"/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8666" b="1"/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8666" b="1"/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8666" b="1"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415600" y="43045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88908429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02391959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38800" y="304803"/>
            <a:ext cx="5486400" cy="2514599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38800" y="2895600"/>
            <a:ext cx="5486400" cy="914400"/>
          </a:xfrm>
        </p:spPr>
        <p:txBody>
          <a:bodyPr/>
          <a:lstStyle>
            <a:lvl1pPr marL="0" indent="0" algn="l">
              <a:spcBef>
                <a:spcPts val="1200"/>
              </a:spcBef>
              <a:buNone/>
              <a:defRPr sz="24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4108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EC29-B8C5-4C7A-B6DA-418494D5CB2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3/6/2018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529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0451" y="1676401"/>
            <a:ext cx="10058400" cy="175260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0451" y="3581400"/>
            <a:ext cx="10058400" cy="114300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EC29-B8C5-4C7A-B6DA-418494D5CB2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3/6/2018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99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0F83F8-6248-4ABB-B72C-ABA86059310C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02571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676401"/>
            <a:ext cx="484632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8880" y="1676401"/>
            <a:ext cx="484632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EC29-B8C5-4C7A-B6DA-418494D5CB2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3/6/2018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042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681163"/>
            <a:ext cx="4846320" cy="823912"/>
          </a:xfrm>
        </p:spPr>
        <p:txBody>
          <a:bodyPr anchor="ctr"/>
          <a:lstStyle>
            <a:lvl1pPr marL="0" indent="0">
              <a:buNone/>
              <a:defRPr sz="2400" b="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6800" y="2505077"/>
            <a:ext cx="4846320" cy="3514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8880" y="1681163"/>
            <a:ext cx="4846320" cy="823912"/>
          </a:xfrm>
        </p:spPr>
        <p:txBody>
          <a:bodyPr anchor="ctr"/>
          <a:lstStyle>
            <a:lvl1pPr marL="0" indent="0">
              <a:buNone/>
              <a:defRPr sz="2400" b="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8880" y="2505077"/>
            <a:ext cx="4846320" cy="3514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EC29-B8C5-4C7A-B6DA-418494D5CB2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3/6/2018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724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EC29-B8C5-4C7A-B6DA-418494D5CB2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3/6/2018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264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EC29-B8C5-4C7A-B6DA-418494D5CB2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3/6/2018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422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7467600" cy="6858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0" y="838200"/>
            <a:ext cx="3657600" cy="21336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838202"/>
            <a:ext cx="6172200" cy="518160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4801" y="3124200"/>
            <a:ext cx="3657600" cy="2895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72152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239000" y="0"/>
            <a:ext cx="228600" cy="6858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0" y="838200"/>
            <a:ext cx="3657600" cy="21336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4801" y="3124200"/>
            <a:ext cx="3657600" cy="2895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7239000" cy="6858000"/>
          </a:xfrm>
          <a:solidFill>
            <a:schemeClr val="bg1"/>
          </a:solidFill>
        </p:spPr>
        <p:txBody>
          <a:bodyPr tIns="36576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568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EC29-B8C5-4C7A-B6DA-418494D5CB2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3/6/2018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42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6400" y="365127"/>
            <a:ext cx="1828800" cy="56546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365127"/>
            <a:ext cx="8001000" cy="56546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EC29-B8C5-4C7A-B6DA-418494D5CB2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3/6/2018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837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353311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CE72D7-195F-486F-ACB0-E3C3A2BC5AD9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127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B97D3A-FCF7-47EC-927B-0645C27FFF06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11080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B15B62-7549-4821-AD3A-01C7797F9B6D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44985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76EAC4-86FC-4B62-8732-8E9488DCCFF7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47162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D5AEFE-E209-43DA-B0E9-71B04E86359D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13943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B026AE-B97C-4EAB-BBB8-3B7AEF59B256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07168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181C1D-6863-4A25-8836-A0E6A1362136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62577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391EC3-24C1-47A4-B7E9-001BBE0B8F75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36438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9285F9-4C92-4C93-AECA-2E1C1C9810B5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74412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3DB11E-C7B1-4ACA-AD03-3110EE155D89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24315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AB3C61-A6D4-4078-96D0-ED377C0EB91B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64495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C33D8F-8D78-4009-9E7F-D13E9C080882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397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5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ags" Target="../tags/tag9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tags" Target="../tags/tag1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theme" Target="../theme/theme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79.xml"/><Relationship Id="rId7" Type="http://schemas.openxmlformats.org/officeDocument/2006/relationships/slideLayout" Target="../slideLayouts/slideLayout83.xml"/><Relationship Id="rId12" Type="http://schemas.openxmlformats.org/officeDocument/2006/relationships/slideLayout" Target="../slideLayouts/slideLayout88.xml"/><Relationship Id="rId2" Type="http://schemas.openxmlformats.org/officeDocument/2006/relationships/slideLayout" Target="../slideLayouts/slideLayout78.xml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11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5.xml"/><Relationship Id="rId14" Type="http://schemas.openxmlformats.org/officeDocument/2006/relationships/image" Target="../media/image3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3604684" y="274638"/>
            <a:ext cx="8422216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3591987" y="1600206"/>
            <a:ext cx="8434916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E20E5AB-8710-4C86-8F9A-85978888B0A8}" type="slidenum">
              <a:rPr lang="en-US" alt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74171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5220" r:id="rId1"/>
    <p:sldLayoutId id="2147485221" r:id="rId2"/>
    <p:sldLayoutId id="2147485222" r:id="rId3"/>
    <p:sldLayoutId id="2147485223" r:id="rId4"/>
    <p:sldLayoutId id="2147485224" r:id="rId5"/>
    <p:sldLayoutId id="2147485225" r:id="rId6"/>
    <p:sldLayoutId id="2147485226" r:id="rId7"/>
    <p:sldLayoutId id="2147485227" r:id="rId8"/>
    <p:sldLayoutId id="2147485228" r:id="rId9"/>
    <p:sldLayoutId id="2147485229" r:id="rId10"/>
    <p:sldLayoutId id="2147485230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3604684" y="274638"/>
            <a:ext cx="8422216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3591987" y="1600206"/>
            <a:ext cx="8434916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DE4219A-AC6A-4AB6-AAF5-E143337C2703}" type="slidenum">
              <a:rPr lang="en-US" alt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171779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5232" r:id="rId1"/>
    <p:sldLayoutId id="2147485233" r:id="rId2"/>
    <p:sldLayoutId id="2147485234" r:id="rId3"/>
    <p:sldLayoutId id="2147485235" r:id="rId4"/>
    <p:sldLayoutId id="2147485236" r:id="rId5"/>
    <p:sldLayoutId id="2147485237" r:id="rId6"/>
    <p:sldLayoutId id="2147485238" r:id="rId7"/>
    <p:sldLayoutId id="2147485239" r:id="rId8"/>
    <p:sldLayoutId id="2147485240" r:id="rId9"/>
    <p:sldLayoutId id="2147485241" r:id="rId10"/>
    <p:sldLayoutId id="2147485242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16000" y="4572000"/>
            <a:ext cx="90424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0" y="685800"/>
            <a:ext cx="100584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31200" y="620878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2018-03-06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15999" y="6208783"/>
            <a:ext cx="64984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00" y="5687575"/>
            <a:ext cx="101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36320" y="0"/>
            <a:ext cx="100584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36320" y="6172200"/>
            <a:ext cx="100584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093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606" r:id="rId1"/>
    <p:sldLayoutId id="2147485607" r:id="rId2"/>
    <p:sldLayoutId id="2147485608" r:id="rId3"/>
    <p:sldLayoutId id="2147485609" r:id="rId4"/>
    <p:sldLayoutId id="2147485610" r:id="rId5"/>
    <p:sldLayoutId id="2147485611" r:id="rId6"/>
    <p:sldLayoutId id="2147485612" r:id="rId7"/>
    <p:sldLayoutId id="2147485613" r:id="rId8"/>
    <p:sldLayoutId id="2147485614" r:id="rId9"/>
    <p:sldLayoutId id="2147485615" r:id="rId10"/>
    <p:sldLayoutId id="2147485616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3604684" y="274638"/>
            <a:ext cx="8422216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3591985" y="1600201"/>
            <a:ext cx="8434916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368CA55-B107-4545-A5DE-5C39E130A2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517410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5858" r:id="rId1"/>
    <p:sldLayoutId id="2147485859" r:id="rId2"/>
    <p:sldLayoutId id="2147485860" r:id="rId3"/>
    <p:sldLayoutId id="2147485861" r:id="rId4"/>
    <p:sldLayoutId id="2147485862" r:id="rId5"/>
    <p:sldLayoutId id="2147485863" r:id="rId6"/>
    <p:sldLayoutId id="2147485864" r:id="rId7"/>
    <p:sldLayoutId id="2147485865" r:id="rId8"/>
    <p:sldLayoutId id="2147485866" r:id="rId9"/>
    <p:sldLayoutId id="2147485867" r:id="rId10"/>
    <p:sldLayoutId id="2147485868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16000" y="4572000"/>
            <a:ext cx="90424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0" y="685800"/>
            <a:ext cx="100584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31200" y="620879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2018-03-06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16039" y="6208795"/>
            <a:ext cx="64984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00" y="5687587"/>
            <a:ext cx="101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36320" y="0"/>
            <a:ext cx="100584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36320" y="6172200"/>
            <a:ext cx="100584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173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018" r:id="rId1"/>
    <p:sldLayoutId id="2147486019" r:id="rId2"/>
    <p:sldLayoutId id="2147486020" r:id="rId3"/>
    <p:sldLayoutId id="2147486021" r:id="rId4"/>
    <p:sldLayoutId id="2147486022" r:id="rId5"/>
    <p:sldLayoutId id="2147486023" r:id="rId6"/>
    <p:sldLayoutId id="2147486024" r:id="rId7"/>
    <p:sldLayoutId id="2147486025" r:id="rId8"/>
    <p:sldLayoutId id="2147486026" r:id="rId9"/>
    <p:sldLayoutId id="2147486027" r:id="rId10"/>
    <p:sldLayoutId id="2147486028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buNone/>
              <a:defRPr sz="1333">
                <a:solidFill>
                  <a:schemeClr val="dk2"/>
                </a:solidFill>
              </a:defRPr>
            </a:lvl1pPr>
            <a:lvl2pPr lvl="1" algn="r">
              <a:spcBef>
                <a:spcPts val="0"/>
              </a:spcBef>
              <a:buNone/>
              <a:defRPr sz="1333">
                <a:solidFill>
                  <a:schemeClr val="dk2"/>
                </a:solidFill>
              </a:defRPr>
            </a:lvl2pPr>
            <a:lvl3pPr lvl="2" algn="r">
              <a:spcBef>
                <a:spcPts val="0"/>
              </a:spcBef>
              <a:buNone/>
              <a:defRPr sz="1333">
                <a:solidFill>
                  <a:schemeClr val="dk2"/>
                </a:solidFill>
              </a:defRPr>
            </a:lvl3pPr>
            <a:lvl4pPr lvl="3" algn="r">
              <a:spcBef>
                <a:spcPts val="0"/>
              </a:spcBef>
              <a:buNone/>
              <a:defRPr sz="1333">
                <a:solidFill>
                  <a:schemeClr val="dk2"/>
                </a:solidFill>
              </a:defRPr>
            </a:lvl4pPr>
            <a:lvl5pPr lvl="4" algn="r">
              <a:spcBef>
                <a:spcPts val="0"/>
              </a:spcBef>
              <a:buNone/>
              <a:defRPr sz="1333">
                <a:solidFill>
                  <a:schemeClr val="dk2"/>
                </a:solidFill>
              </a:defRPr>
            </a:lvl5pPr>
            <a:lvl6pPr lvl="5" algn="r">
              <a:spcBef>
                <a:spcPts val="0"/>
              </a:spcBef>
              <a:buNone/>
              <a:defRPr sz="1333">
                <a:solidFill>
                  <a:schemeClr val="dk2"/>
                </a:solidFill>
              </a:defRPr>
            </a:lvl6pPr>
            <a:lvl7pPr lvl="6" algn="r">
              <a:spcBef>
                <a:spcPts val="0"/>
              </a:spcBef>
              <a:buNone/>
              <a:defRPr sz="1333">
                <a:solidFill>
                  <a:schemeClr val="dk2"/>
                </a:solidFill>
              </a:defRPr>
            </a:lvl7pPr>
            <a:lvl8pPr lvl="7" algn="r">
              <a:spcBef>
                <a:spcPts val="0"/>
              </a:spcBef>
              <a:buNone/>
              <a:defRPr sz="1333">
                <a:solidFill>
                  <a:schemeClr val="dk2"/>
                </a:solidFill>
              </a:defRPr>
            </a:lvl8pPr>
            <a:lvl9pPr lvl="8" algn="r">
              <a:spcBef>
                <a:spcPts val="0"/>
              </a:spcBef>
              <a:buNone/>
              <a:defRPr sz="1333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86815772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6096" r:id="rId1"/>
    <p:sldLayoutId id="2147486097" r:id="rId2"/>
    <p:sldLayoutId id="2147486098" r:id="rId3"/>
    <p:sldLayoutId id="2147486099" r:id="rId4"/>
    <p:sldLayoutId id="2147486100" r:id="rId5"/>
    <p:sldLayoutId id="2147486101" r:id="rId6"/>
    <p:sldLayoutId id="2147486102" r:id="rId7"/>
    <p:sldLayoutId id="2147486103" r:id="rId8"/>
    <p:sldLayoutId id="2147486104" r:id="rId9"/>
    <p:sldLayoutId id="2147486105" r:id="rId10"/>
    <p:sldLayoutId id="2147486106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8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15600" y="1562133"/>
            <a:ext cx="11360800" cy="45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ld Standard TT"/>
              <a:buChar char="●"/>
              <a:defRPr sz="18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○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■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●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○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■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●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○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ld Standard TT"/>
              <a:buChar char="■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buNone/>
              <a:defRPr sz="1333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lvl="1" algn="r">
              <a:spcBef>
                <a:spcPts val="0"/>
              </a:spcBef>
              <a:buNone/>
              <a:defRPr sz="1333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 algn="r">
              <a:spcBef>
                <a:spcPts val="0"/>
              </a:spcBef>
              <a:buNone/>
              <a:defRPr sz="1333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 algn="r">
              <a:spcBef>
                <a:spcPts val="0"/>
              </a:spcBef>
              <a:buNone/>
              <a:defRPr sz="1333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 algn="r">
              <a:spcBef>
                <a:spcPts val="0"/>
              </a:spcBef>
              <a:buNone/>
              <a:defRPr sz="1333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 algn="r">
              <a:spcBef>
                <a:spcPts val="0"/>
              </a:spcBef>
              <a:buNone/>
              <a:defRPr sz="1333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 algn="r">
              <a:spcBef>
                <a:spcPts val="0"/>
              </a:spcBef>
              <a:buNone/>
              <a:defRPr sz="1333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 algn="r">
              <a:spcBef>
                <a:spcPts val="0"/>
              </a:spcBef>
              <a:buNone/>
              <a:defRPr sz="1333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 algn="r">
              <a:spcBef>
                <a:spcPts val="0"/>
              </a:spcBef>
              <a:buNone/>
              <a:defRPr sz="1333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10385905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6172" r:id="rId1"/>
    <p:sldLayoutId id="2147486173" r:id="rId2"/>
    <p:sldLayoutId id="2147486174" r:id="rId3"/>
    <p:sldLayoutId id="2147486175" r:id="rId4"/>
    <p:sldLayoutId id="2147486176" r:id="rId5"/>
    <p:sldLayoutId id="2147486177" r:id="rId6"/>
    <p:sldLayoutId id="2147486178" r:id="rId7"/>
    <p:sldLayoutId id="2147486179" r:id="rId8"/>
    <p:sldLayoutId id="2147486180" r:id="rId9"/>
    <p:sldLayoutId id="2147486181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100584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676400"/>
            <a:ext cx="100584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34400" y="6392562"/>
            <a:ext cx="1295400" cy="1809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2EC29-B8C5-4C7A-B6DA-418494D5CB2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3/6/2018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0920" y="6392562"/>
            <a:ext cx="7082481" cy="1809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58400" y="6392562"/>
            <a:ext cx="1066800" cy="1809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043838-BFF5-400C-B067-3DF4A5F395D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0599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6183" r:id="rId1"/>
    <p:sldLayoutId id="2147486184" r:id="rId2"/>
    <p:sldLayoutId id="2147486185" r:id="rId3"/>
    <p:sldLayoutId id="2147486186" r:id="rId4"/>
    <p:sldLayoutId id="2147486187" r:id="rId5"/>
    <p:sldLayoutId id="2147486188" r:id="rId6"/>
    <p:sldLayoutId id="2147486189" r:id="rId7"/>
    <p:sldLayoutId id="2147486190" r:id="rId8"/>
    <p:sldLayoutId id="2147486191" r:id="rId9"/>
    <p:sldLayoutId id="2147486192" r:id="rId10"/>
    <p:sldLayoutId id="2147486193" r:id="rId11"/>
    <p:sldLayoutId id="2147486194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512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modificar el estilo de texto del patrón</a:t>
            </a:r>
          </a:p>
          <a:p>
            <a:pPr lvl="1"/>
            <a:r>
              <a:rPr lang="es-ES" altLang="en-US" smtClean="0"/>
              <a:t>Segundo nivel</a:t>
            </a:r>
          </a:p>
          <a:p>
            <a:pPr lvl="2"/>
            <a:r>
              <a:rPr lang="es-ES" altLang="en-US" smtClean="0"/>
              <a:t>Tercer nivel</a:t>
            </a:r>
          </a:p>
          <a:p>
            <a:pPr lvl="3"/>
            <a:r>
              <a:rPr lang="es-ES" altLang="en-US" smtClean="0"/>
              <a:t>Cuarto nivel</a:t>
            </a:r>
          </a:p>
          <a:p>
            <a:pPr lvl="4"/>
            <a:r>
              <a:rPr lang="es-ES" altLang="en-U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alt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5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alt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0A9D1F8-36F5-4454-961E-1D293BED19BC}" type="slidenum">
              <a:rPr lang="es-E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s-E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993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196" r:id="rId1"/>
    <p:sldLayoutId id="2147486197" r:id="rId2"/>
    <p:sldLayoutId id="2147486198" r:id="rId3"/>
    <p:sldLayoutId id="2147486199" r:id="rId4"/>
    <p:sldLayoutId id="2147486200" r:id="rId5"/>
    <p:sldLayoutId id="2147486201" r:id="rId6"/>
    <p:sldLayoutId id="2147486202" r:id="rId7"/>
    <p:sldLayoutId id="2147486203" r:id="rId8"/>
    <p:sldLayoutId id="2147486204" r:id="rId9"/>
    <p:sldLayoutId id="2147486205" r:id="rId10"/>
    <p:sldLayoutId id="2147486206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257175" indent="-257175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fontAlgn="base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  <a:cs typeface="+mn-cs"/>
        </a:defRPr>
      </a:lvl2pPr>
      <a:lvl3pPr marL="857250" indent="-171450" algn="l" rtl="0" fontAlgn="base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cs typeface="+mn-cs"/>
        </a:defRPr>
      </a:lvl3pPr>
      <a:lvl4pPr marL="1200150" indent="-171450" algn="l" rtl="0" fontAlgn="base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  <a:cs typeface="+mn-cs"/>
        </a:defRPr>
      </a:lvl4pPr>
      <a:lvl5pPr marL="15430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8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24924" y="6429893"/>
            <a:ext cx="2844800" cy="365125"/>
          </a:xfrm>
        </p:spPr>
        <p:txBody>
          <a:bodyPr/>
          <a:lstStyle/>
          <a:p>
            <a:pPr>
              <a:defRPr/>
            </a:pPr>
            <a:fld id="{C409A30D-8299-463B-B4FE-17BCFF51514D}" type="datetime1">
              <a:rPr lang="en-US">
                <a:solidFill>
                  <a:prstClr val="white"/>
                </a:solidFill>
                <a:latin typeface="Times New Roman"/>
              </a:rPr>
              <a:pPr>
                <a:defRPr/>
              </a:pPr>
              <a:t>3/6/2018</a:t>
            </a:fld>
            <a:endParaRPr lang="en-US" dirty="0">
              <a:solidFill>
                <a:prstClr val="white"/>
              </a:solidFill>
              <a:latin typeface="Times New Roman"/>
            </a:endParaRPr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263352" y="53693"/>
            <a:ext cx="11089232" cy="720074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 spc="-100" baseline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pPr algn="ctr">
              <a:lnSpc>
                <a:spcPct val="150000"/>
              </a:lnSpc>
              <a:defRPr/>
            </a:pPr>
            <a:r>
              <a:rPr lang="en-US" sz="2800" dirty="0">
                <a:solidFill>
                  <a:prstClr val="white"/>
                </a:solidFill>
                <a:latin typeface="Arial Black" panose="020B0A04020102020204" pitchFamily="34" charset="0"/>
              </a:rPr>
              <a:t>Carlton Comprehensive Public High School</a:t>
            </a:r>
            <a:r>
              <a:rPr lang="en-US" sz="3600" dirty="0">
                <a:solidFill>
                  <a:srgbClr val="FF0000"/>
                </a:solidFill>
                <a:latin typeface="Impact"/>
              </a:rPr>
              <a:t/>
            </a:r>
            <a:br>
              <a:rPr lang="en-US" sz="3600" dirty="0">
                <a:solidFill>
                  <a:srgbClr val="FF0000"/>
                </a:solidFill>
                <a:latin typeface="Impact"/>
              </a:rPr>
            </a:br>
            <a:r>
              <a:rPr lang="en-US" sz="4800" dirty="0">
                <a:solidFill>
                  <a:srgbClr val="DEDEE0">
                    <a:lumMod val="25000"/>
                  </a:srgbClr>
                </a:solidFill>
                <a:latin typeface="Impact"/>
              </a:rPr>
              <a:t>2017 – 2018 Bell Schedule</a:t>
            </a:r>
            <a:endParaRPr lang="en-CA" sz="4800" dirty="0">
              <a:solidFill>
                <a:srgbClr val="DEDEE0">
                  <a:lumMod val="25000"/>
                </a:srgbClr>
              </a:solidFill>
              <a:latin typeface="Impac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DF9F9"/>
              </a:clrFrom>
              <a:clrTo>
                <a:srgbClr val="FDF9F9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lasticWrap/>
                    </a14:imgEffect>
                    <a14:imgEffect>
                      <a14:saturation sat="33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6490" y="425190"/>
            <a:ext cx="1023234" cy="1080120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2466597"/>
              </p:ext>
            </p:extLst>
          </p:nvPr>
        </p:nvGraphicFramePr>
        <p:xfrm>
          <a:off x="263352" y="1853887"/>
          <a:ext cx="11737303" cy="459945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8083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102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187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77099">
                <a:tc>
                  <a:txBody>
                    <a:bodyPr/>
                    <a:lstStyle/>
                    <a:p>
                      <a:pPr algn="ctr"/>
                      <a:endParaRPr lang="en-CA" sz="1800" dirty="0"/>
                    </a:p>
                  </a:txBody>
                  <a:tcPr marL="91477" marR="91477" marT="45711" marB="45711">
                    <a:solidFill>
                      <a:srgbClr val="9D83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Monday, Tuesday,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 Thursday and Friday</a:t>
                      </a:r>
                      <a:endParaRPr lang="en-CA" sz="240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91477" marR="91477" marT="45711" marB="45711">
                    <a:solidFill>
                      <a:srgbClr val="9D835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Wednesday</a:t>
                      </a:r>
                      <a:endParaRPr lang="en-CA" sz="440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 marL="91477" marR="91477" marT="45711" marB="45711">
                    <a:solidFill>
                      <a:srgbClr val="9D83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156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Period 1</a:t>
                      </a:r>
                      <a:endParaRPr lang="en-CA" sz="2000" dirty="0"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1477" marR="91477" marT="45711" marB="45711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8:55 – 9:55</a:t>
                      </a:r>
                      <a:endParaRPr lang="en-CA" sz="2000" dirty="0"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1477" marR="91477" marT="45711" marB="45711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8:55 – 9:55</a:t>
                      </a:r>
                      <a:endParaRPr lang="en-CA" sz="2000" dirty="0"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1477" marR="91477" marT="45711" marB="45711" anchor="ctr">
                    <a:solidFill>
                      <a:srgbClr val="C0AE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156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Period 2</a:t>
                      </a:r>
                      <a:endParaRPr lang="en-CA" sz="2000" dirty="0"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1477" marR="91477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 smtClean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10:00 – 11:05</a:t>
                      </a:r>
                      <a:endParaRPr lang="en-CA" sz="2000" dirty="0"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1477" marR="91477" marT="45711" marB="457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10:00</a:t>
                      </a:r>
                      <a:r>
                        <a:rPr lang="en-US" sz="2000" baseline="0" dirty="0" smtClean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 – 11:00</a:t>
                      </a:r>
                      <a:endParaRPr lang="en-CA" sz="2000" dirty="0"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1477" marR="91477" marT="45711" marB="45711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7447">
                <a:tc>
                  <a:txBody>
                    <a:bodyPr/>
                    <a:lstStyle/>
                    <a:p>
                      <a:pPr algn="ctr"/>
                      <a:endParaRPr lang="en-CA" sz="2000" dirty="0"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1477" marR="91477" marT="45711" marB="45711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Wellness Break</a:t>
                      </a:r>
                    </a:p>
                    <a:p>
                      <a:pPr algn="ctr"/>
                      <a:r>
                        <a:rPr lang="en-US" sz="2000" dirty="0" smtClean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11:05 – 11:15</a:t>
                      </a:r>
                      <a:endParaRPr lang="en-CA" sz="2000" dirty="0"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1477" marR="91477" marT="45711" marB="45711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Homeroom</a:t>
                      </a:r>
                    </a:p>
                    <a:p>
                      <a:pPr algn="ctr"/>
                      <a:r>
                        <a:rPr lang="en-US" sz="2000" dirty="0" smtClean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11:05 – 11:20</a:t>
                      </a:r>
                      <a:endParaRPr lang="en-CA" sz="2000" dirty="0"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1477" marR="91477" marT="45711" marB="45711" anchor="ctr">
                    <a:solidFill>
                      <a:srgbClr val="C0AE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156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Period 3</a:t>
                      </a:r>
                      <a:endParaRPr lang="en-CA" sz="2000" dirty="0"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1477" marR="91477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11:20 – 12:25</a:t>
                      </a:r>
                      <a:endParaRPr lang="en-CA" sz="2000" dirty="0"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1477" marR="91477" marT="45711" marB="457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11:25</a:t>
                      </a:r>
                      <a:r>
                        <a:rPr lang="en-US" sz="2000" baseline="0" dirty="0" smtClean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 – 12:25</a:t>
                      </a:r>
                      <a:endParaRPr lang="en-CA" sz="2000" dirty="0"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1477" marR="91477" marT="45711" marB="45711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156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Period</a:t>
                      </a:r>
                      <a:r>
                        <a:rPr lang="en-US" sz="2000" baseline="0" dirty="0" smtClean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 4</a:t>
                      </a:r>
                      <a:endParaRPr lang="en-CA" sz="2000" dirty="0"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1477" marR="91477" marT="45711" marB="45711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1:15 – 2:15</a:t>
                      </a:r>
                      <a:endParaRPr lang="en-CA" sz="2000" dirty="0"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1477" marR="91477" marT="45711" marB="45711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1:15</a:t>
                      </a:r>
                      <a:r>
                        <a:rPr lang="en-US" sz="2000" baseline="0" dirty="0" smtClean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 – 2:15</a:t>
                      </a:r>
                      <a:endParaRPr lang="en-CA" sz="2000" dirty="0"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1477" marR="91477" marT="45711" marB="45711" anchor="ctr">
                    <a:solidFill>
                      <a:srgbClr val="C0AE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863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Period 5</a:t>
                      </a:r>
                      <a:endParaRPr lang="en-CA" sz="2000" dirty="0"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1477" marR="91477" marT="45711" marB="4571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2:20 – 3:20</a:t>
                      </a:r>
                      <a:endParaRPr lang="en-CA" sz="2000" dirty="0"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1477" marR="91477" marT="45711" marB="4571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2:20</a:t>
                      </a:r>
                      <a:r>
                        <a:rPr lang="en-US" sz="2000" baseline="0" dirty="0" smtClean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 – 3:20</a:t>
                      </a:r>
                      <a:endParaRPr lang="en-CA" sz="2000" dirty="0"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1477" marR="91477" marT="45711" marB="45711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2680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343" y="6305483"/>
            <a:ext cx="11809312" cy="46594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344" y="186944"/>
            <a:ext cx="11809311" cy="161295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68545" y="-124538"/>
            <a:ext cx="9022862" cy="183812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71664" y="416495"/>
            <a:ext cx="53285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/>
            </a:r>
            <a:b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</a:b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Tuesday, March 6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4165220"/>
              </p:ext>
            </p:extLst>
          </p:nvPr>
        </p:nvGraphicFramePr>
        <p:xfrm>
          <a:off x="191342" y="1868274"/>
          <a:ext cx="11809313" cy="492031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8518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49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75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77308">
                <a:tc>
                  <a:txBody>
                    <a:bodyPr/>
                    <a:lstStyle/>
                    <a:p>
                      <a:pPr algn="r"/>
                      <a:r>
                        <a:rPr lang="en-US" sz="3600" b="1" dirty="0" smtClean="0"/>
                        <a:t>Breakfast</a:t>
                      </a:r>
                      <a:endParaRPr lang="en-CA" sz="3600" b="1" dirty="0">
                        <a:latin typeface="Franklin Gothic Demi Cond" panose="020B07060304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Breakfast Skillet with Scrambled Egg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</a:p>
                  </a:txBody>
                  <a:tcPr marL="114300" marR="11430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$3.50</a:t>
                      </a: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22571">
                <a:tc>
                  <a:txBody>
                    <a:bodyPr/>
                    <a:lstStyle/>
                    <a:p>
                      <a:pPr algn="r"/>
                      <a:r>
                        <a:rPr lang="en-US" sz="3600" b="1" dirty="0" smtClean="0"/>
                        <a:t>Lunch</a:t>
                      </a:r>
                      <a:endParaRPr lang="en-CA" sz="3600" b="1" dirty="0">
                        <a:latin typeface="Franklin Gothic Demi Cond" panose="020B07060304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 </a:t>
                      </a:r>
                    </a:p>
                    <a:p>
                      <a:pPr algn="ctr"/>
                      <a:r>
                        <a:rPr lang="en-US" sz="2800" b="1" dirty="0" smtClean="0"/>
                        <a:t>Mango Basil Chicken Salad on Croissant </a:t>
                      </a:r>
                    </a:p>
                    <a:p>
                      <a:pPr algn="ctr"/>
                      <a:r>
                        <a:rPr lang="en-US" sz="2800" b="1" dirty="0" smtClean="0"/>
                        <a:t>with Wedges or Soup or Salad 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800" b="1" smtClean="0">
                          <a:latin typeface="+mn-lt"/>
                        </a:rPr>
                        <a:t>$5.50</a:t>
                      </a:r>
                      <a:endParaRPr lang="en-CA" sz="2800" b="1" dirty="0" smtClean="0">
                        <a:latin typeface="+mn-lt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53117">
                <a:tc>
                  <a:txBody>
                    <a:bodyPr/>
                    <a:lstStyle/>
                    <a:p>
                      <a:pPr algn="r"/>
                      <a:r>
                        <a:rPr lang="en-US" sz="3300" b="1" dirty="0" smtClean="0"/>
                        <a:t>Soup &amp; Salad</a:t>
                      </a:r>
                      <a:endParaRPr lang="en-CA" sz="3300" b="1" dirty="0">
                        <a:latin typeface="Franklin Gothic Demi Cond" panose="020B07060304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baseline="0" dirty="0" smtClean="0"/>
                        <a:t>Cabbage Roll Soup</a:t>
                      </a:r>
                    </a:p>
                    <a:p>
                      <a:pPr algn="ctr"/>
                      <a:r>
                        <a:rPr lang="en-US" sz="2800" b="1" baseline="0" dirty="0" smtClean="0"/>
                        <a:t>Cream of Chicken</a:t>
                      </a:r>
                    </a:p>
                    <a:p>
                      <a:pPr algn="ctr"/>
                      <a:r>
                        <a:rPr lang="en-US" sz="2800" b="1" baseline="0" dirty="0" smtClean="0"/>
                        <a:t>Quinoa Tabbouleh</a:t>
                      </a: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$5.25</a:t>
                      </a:r>
                      <a:endParaRPr lang="en-CA" sz="2800" b="1" dirty="0" smtClean="0">
                        <a:latin typeface="Franklin Gothic Demi Cond" panose="020B07060304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8445">
                <a:tc>
                  <a:txBody>
                    <a:bodyPr/>
                    <a:lstStyle/>
                    <a:p>
                      <a:pPr algn="r"/>
                      <a:r>
                        <a:rPr lang="en-US" sz="3600" b="1" dirty="0" smtClean="0"/>
                        <a:t>Dessert</a:t>
                      </a:r>
                      <a:endParaRPr lang="en-CA" sz="3600" b="1" dirty="0">
                        <a:latin typeface="Franklin Gothic Demi Cond" panose="020B07060304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latin typeface="+mn-lt"/>
                        </a:rPr>
                        <a:t> </a:t>
                      </a:r>
                    </a:p>
                    <a:p>
                      <a:pPr algn="ctr"/>
                      <a:r>
                        <a:rPr lang="en-US" sz="2800" b="1" dirty="0" smtClean="0">
                          <a:latin typeface="+mn-lt"/>
                        </a:rPr>
                        <a:t>Vanilla </a:t>
                      </a:r>
                      <a:r>
                        <a:rPr lang="en-US" sz="2800" b="1" smtClean="0">
                          <a:latin typeface="+mn-lt"/>
                        </a:rPr>
                        <a:t>Raspberry Trifle</a:t>
                      </a:r>
                      <a:endParaRPr lang="en-US" sz="2800" b="1" dirty="0" smtClean="0">
                        <a:latin typeface="+mn-lt"/>
                      </a:endParaRPr>
                    </a:p>
                    <a:p>
                      <a:pPr algn="ctr"/>
                      <a:r>
                        <a:rPr lang="en-US" sz="1000" b="1" dirty="0" smtClean="0">
                          <a:latin typeface="+mn-lt"/>
                        </a:rPr>
                        <a:t> 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$2.00</a:t>
                      </a:r>
                      <a:endParaRPr lang="en-CA" sz="2800" b="1" dirty="0">
                        <a:latin typeface="Franklin Gothic Demi Cond" panose="020B07060304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9046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000">
              <a:srgbClr val="0255DC"/>
            </a:gs>
            <a:gs pos="73000">
              <a:srgbClr val="0070C0"/>
            </a:gs>
            <a:gs pos="83000">
              <a:srgbClr val="0255DC"/>
            </a:gs>
            <a:gs pos="100000">
              <a:srgbClr val="0255D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17080" y="10845824"/>
            <a:ext cx="4784087" cy="25515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688" y="3140968"/>
            <a:ext cx="12288688" cy="4221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016000" y="260648"/>
            <a:ext cx="10058400" cy="3886200"/>
          </a:xfrm>
        </p:spPr>
        <p:txBody>
          <a:bodyPr/>
          <a:lstStyle/>
          <a:p>
            <a:pPr marL="0" indent="0" algn="ctr">
              <a:buNone/>
            </a:pPr>
            <a:r>
              <a:rPr lang="en-US" sz="6600" smtClean="0">
                <a:solidFill>
                  <a:schemeClr val="bg1"/>
                </a:solidFill>
                <a:latin typeface="Arial Black" panose="020B0A04020102020204" pitchFamily="34" charset="0"/>
              </a:rPr>
              <a:t>Guys </a:t>
            </a:r>
            <a:r>
              <a:rPr lang="en-US" sz="6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Group  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en-US" sz="32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ICE FISHING TRIP</a:t>
            </a:r>
          </a:p>
          <a:p>
            <a:pPr marL="0" indent="0" algn="ctr">
              <a:buNone/>
            </a:pPr>
            <a:r>
              <a:rPr lang="en-US" sz="32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See Mr. Michalchuk in Student Services</a:t>
            </a:r>
          </a:p>
          <a:p>
            <a:pPr marL="0" indent="0" algn="ctr">
              <a:buNone/>
            </a:pPr>
            <a:r>
              <a:rPr lang="en-US" sz="32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Before Fri. Mar. 9</a:t>
            </a:r>
            <a:r>
              <a:rPr lang="en-US" sz="3200" baseline="30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th</a:t>
            </a:r>
          </a:p>
          <a:p>
            <a:pPr marL="0" indent="0">
              <a:buNone/>
            </a:pPr>
            <a:r>
              <a:rPr lang="en-US" sz="4800" baseline="30000" dirty="0" smtClean="0">
                <a:solidFill>
                  <a:schemeClr val="bg1"/>
                </a:solidFill>
              </a:rPr>
              <a:t>*All equipment and transportation provided</a:t>
            </a:r>
            <a:endParaRPr lang="en-US" sz="48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951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2476576" y="825577"/>
            <a:ext cx="688948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맑은 고딕" pitchFamily="50" charset="-127"/>
                <a:cs typeface="Arial" pitchFamily="34" charset="0"/>
              </a:rPr>
              <a:t>CARLTON WRESTLING TEAM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3550" y="4688792"/>
            <a:ext cx="3456384" cy="209948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24000" y="1451619"/>
            <a:ext cx="9144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  on your outstanding  performance a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t Regionals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Medium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Medium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Medium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	 	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Kaylin Anderson	  Shai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Huriniui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Medium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Samantha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Paradis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      Elijah McPherson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Maggie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Teissen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	  Shannon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Spademan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Medium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 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724" r="100000">
                        <a14:foregroundMark x1="31034" y1="36184" x2="31034" y2="36184"/>
                        <a14:foregroundMark x1="86207" y1="78289" x2="87069" y2="78289"/>
                        <a14:foregroundMark x1="90517" y1="68421" x2="90517" y2="68421"/>
                        <a14:foregroundMark x1="20690" y1="42763" x2="20690" y2="42763"/>
                        <a14:foregroundMark x1="15517" y1="50000" x2="15517" y2="50000"/>
                        <a14:foregroundMark x1="52586" y1="23026" x2="66379" y2="658"/>
                        <a14:foregroundMark x1="61207" y1="22368" x2="37931" y2="658"/>
                        <a14:foregroundMark x1="41379" y1="19737" x2="28448" y2="1316"/>
                        <a14:foregroundMark x1="38793" y1="25658" x2="64655" y2="25000"/>
                        <a14:foregroundMark x1="40517" y1="32895" x2="40517" y2="32895"/>
                        <a14:foregroundMark x1="13793" y1="51316" x2="21552" y2="40132"/>
                        <a14:foregroundMark x1="21552" y1="40132" x2="29310" y2="35526"/>
                        <a14:foregroundMark x1="32759" y1="35526" x2="40517" y2="32237"/>
                        <a14:backgroundMark x1="44828" y1="29605" x2="44828" y2="29605"/>
                        <a14:backgroundMark x1="86207" y1="86842" x2="86207" y2="8684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27229" y="2194545"/>
            <a:ext cx="1104900" cy="14478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616991" y="66160"/>
            <a:ext cx="49884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CONGRATULATIONS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64774" y="2274658"/>
            <a:ext cx="2922916" cy="25237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Qualifying for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Provincials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Kiera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Beauchesene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Medium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Brianna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Paradis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Medium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Serinity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Desjarlai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Medium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47365" y="2327136"/>
            <a:ext cx="241925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Regional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Champions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Franklin Gothic Medium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1163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8" name="Rectangle 150"/>
          <p:cNvSpPr>
            <a:spLocks noGrp="1" noChangeArrowheads="1"/>
          </p:cNvSpPr>
          <p:nvPr>
            <p:ph type="ctrTitle"/>
          </p:nvPr>
        </p:nvSpPr>
        <p:spPr>
          <a:xfrm>
            <a:off x="1631504" y="1146304"/>
            <a:ext cx="6229208" cy="485775"/>
          </a:xfrm>
        </p:spPr>
        <p:txBody>
          <a:bodyPr/>
          <a:lstStyle/>
          <a:p>
            <a:pPr algn="l"/>
            <a:r>
              <a:rPr lang="es-UY" altLang="en-US" sz="8000" b="1" dirty="0">
                <a:solidFill>
                  <a:srgbClr val="660033"/>
                </a:solidFill>
                <a:latin typeface="Edwardian Script ITC" panose="030303020407070D0804" pitchFamily="66" charset="0"/>
              </a:rPr>
              <a:t>Girls of Greatness</a:t>
            </a:r>
            <a:endParaRPr lang="es-ES" altLang="en-US" sz="8000" b="1" dirty="0">
              <a:solidFill>
                <a:srgbClr val="660033"/>
              </a:solidFill>
              <a:latin typeface="Edwardian Script ITC" panose="030303020407070D0804" pitchFamily="66" charset="0"/>
            </a:endParaRPr>
          </a:p>
        </p:txBody>
      </p:sp>
      <p:sp>
        <p:nvSpPr>
          <p:cNvPr id="2213" name="Rectangle 165"/>
          <p:cNvSpPr>
            <a:spLocks noChangeArrowheads="1"/>
          </p:cNvSpPr>
          <p:nvPr/>
        </p:nvSpPr>
        <p:spPr bwMode="auto">
          <a:xfrm>
            <a:off x="2801542" y="1863330"/>
            <a:ext cx="3673078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en-US" sz="2100" b="1" i="0" u="none" strike="noStrike" kern="1200" cap="none" spc="0" normalizeH="0" baseline="0" noProof="0" dirty="0">
              <a:ln>
                <a:noFill/>
              </a:ln>
              <a:solidFill>
                <a:srgbClr val="660033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24962" y="3068960"/>
            <a:ext cx="7426238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Next meeting: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March 20, 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2018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Period </a:t>
            </a:r>
            <a:r>
              <a:rPr lang="en-US" sz="3300" b="1" dirty="0" smtClean="0">
                <a:solidFill>
                  <a:srgbClr val="990033"/>
                </a:solidFill>
                <a:latin typeface="Arial"/>
                <a:cs typeface="Arial"/>
              </a:rPr>
              <a:t>4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Student 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Lounge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Open to Grades 9-12 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7488" y="825205"/>
            <a:ext cx="5584420" cy="1255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552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Image result for talent show auditions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78643"/>
            <a:ext cx="12438076" cy="7136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6265" y="2524401"/>
            <a:ext cx="4318000" cy="13600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73880" y="2952927"/>
            <a:ext cx="1111317" cy="9315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72277" y="107704"/>
            <a:ext cx="13234365" cy="72619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3431704" y="246922"/>
            <a:ext cx="6896440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8000" b="1" kern="0" dirty="0">
                <a:solidFill>
                  <a:srgbClr val="FFFFFF"/>
                </a:solidFill>
                <a:latin typeface="Eras Bold ITC" panose="020B0907030504020204" pitchFamily="34" charset="0"/>
                <a:ea typeface="Kozuka Gothic Pro B" panose="020B0800000000000000" pitchFamily="34" charset="-128"/>
                <a:cs typeface="Arial"/>
                <a:sym typeface="Arial"/>
              </a:rPr>
              <a:t>Talent Show </a:t>
            </a:r>
            <a:endParaRPr lang="en-US" sz="8000" b="1" kern="0" dirty="0" smtClean="0">
              <a:solidFill>
                <a:srgbClr val="FFFFFF"/>
              </a:solidFill>
              <a:latin typeface="Eras Bold ITC" panose="020B0907030504020204" pitchFamily="34" charset="0"/>
              <a:ea typeface="Kozuka Gothic Pro B" panose="020B0800000000000000" pitchFamily="34" charset="-128"/>
              <a:cs typeface="Arial"/>
              <a:sym typeface="Arial"/>
            </a:endParaRPr>
          </a:p>
          <a:p>
            <a:pPr algn="ctr" defTabSz="1219170">
              <a:buClr>
                <a:srgbClr val="000000"/>
              </a:buClr>
            </a:pPr>
            <a:r>
              <a:rPr lang="en-US" sz="8000" b="1" kern="0" dirty="0" smtClean="0">
                <a:solidFill>
                  <a:srgbClr val="FFFFFF"/>
                </a:solidFill>
                <a:latin typeface="Eras Bold ITC" panose="020B0907030504020204" pitchFamily="34" charset="0"/>
                <a:ea typeface="Kozuka Gothic Pro B" panose="020B0800000000000000" pitchFamily="34" charset="-128"/>
                <a:cs typeface="Arial"/>
                <a:sym typeface="Arial"/>
              </a:rPr>
              <a:t>Auditions </a:t>
            </a:r>
            <a:endParaRPr lang="en-US" sz="8000" b="1" kern="0" dirty="0">
              <a:solidFill>
                <a:srgbClr val="FFFFFF"/>
              </a:solidFill>
              <a:latin typeface="Eras Bold ITC" panose="020B0907030504020204" pitchFamily="34" charset="0"/>
              <a:ea typeface="Kozuka Gothic Pro B" panose="020B0800000000000000" pitchFamily="34" charset="-128"/>
              <a:cs typeface="Arial"/>
              <a:sym typeface="Arial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358943" y="2636520"/>
            <a:ext cx="973027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4800" kern="0" dirty="0">
                <a:solidFill>
                  <a:srgbClr val="FFC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 </a:t>
            </a:r>
            <a:r>
              <a:rPr lang="en-US" sz="4800" kern="0" dirty="0">
                <a:solidFill>
                  <a:srgbClr val="FFC000"/>
                </a:solidFill>
                <a:latin typeface="Eras Bold ITC" panose="020B0907030504020204" pitchFamily="34" charset="0"/>
                <a:ea typeface="Abril Fatface"/>
                <a:cs typeface="Abril Fatface"/>
                <a:sym typeface="Abril Fatface"/>
              </a:rPr>
              <a:t>Meeting March 6 - noon in B104</a:t>
            </a:r>
          </a:p>
          <a:p>
            <a:pPr defTabSz="1219170">
              <a:buClr>
                <a:srgbClr val="000000"/>
              </a:buClr>
            </a:pPr>
            <a:r>
              <a:rPr lang="en-US" sz="4800" kern="0" dirty="0">
                <a:solidFill>
                  <a:srgbClr val="00B050"/>
                </a:solidFill>
                <a:latin typeface="Eras Bold ITC" panose="020B0907030504020204" pitchFamily="34" charset="0"/>
                <a:ea typeface="Abril Fatface"/>
                <a:cs typeface="Abril Fatface"/>
                <a:sym typeface="Abril Fatface"/>
              </a:rPr>
              <a:t>Auditions March 8</a:t>
            </a:r>
            <a:r>
              <a:rPr lang="en-US" sz="4800" kern="0" baseline="30000" dirty="0">
                <a:solidFill>
                  <a:srgbClr val="00B050"/>
                </a:solidFill>
                <a:latin typeface="Eras Bold ITC" panose="020B0907030504020204" pitchFamily="34" charset="0"/>
                <a:ea typeface="Abril Fatface"/>
                <a:cs typeface="Abril Fatface"/>
                <a:sym typeface="Abril Fatface"/>
              </a:rPr>
              <a:t>th</a:t>
            </a:r>
            <a:r>
              <a:rPr lang="en-US" sz="4800" kern="0" dirty="0">
                <a:solidFill>
                  <a:srgbClr val="00B050"/>
                </a:solidFill>
                <a:latin typeface="Eras Bold ITC" panose="020B0907030504020204" pitchFamily="34" charset="0"/>
                <a:ea typeface="Abril Fatface"/>
                <a:cs typeface="Abril Fatface"/>
                <a:sym typeface="Abril Fatface"/>
              </a:rPr>
              <a:t>  - noon  Student Lounge  </a:t>
            </a:r>
          </a:p>
        </p:txBody>
      </p:sp>
      <p:sp>
        <p:nvSpPr>
          <p:cNvPr id="3" name="Rectangle 2"/>
          <p:cNvSpPr/>
          <p:nvPr/>
        </p:nvSpPr>
        <p:spPr>
          <a:xfrm>
            <a:off x="2332896" y="6342949"/>
            <a:ext cx="107291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 smtClean="0">
                <a:solidFill>
                  <a:schemeClr val="bg1"/>
                </a:solidFill>
                <a:latin typeface="Cooper Black" panose="0208090404030B020404" pitchFamily="18" charset="0"/>
                <a:ea typeface="Segoe UI Black" panose="020B0A02040204020203" pitchFamily="34" charset="0"/>
                <a:cs typeface="Segoe UI Black" panose="020B0A02040204020203" pitchFamily="34" charset="0"/>
                <a:sym typeface="Abril Fatface"/>
              </a:rPr>
              <a:t>Perform at Carnival </a:t>
            </a:r>
            <a:r>
              <a:rPr lang="en-US" sz="2600" dirty="0">
                <a:solidFill>
                  <a:schemeClr val="bg1"/>
                </a:solidFill>
                <a:latin typeface="Cooper Black" panose="0208090404030B020404" pitchFamily="18" charset="0"/>
                <a:ea typeface="Segoe UI Black" panose="020B0A02040204020203" pitchFamily="34" charset="0"/>
                <a:cs typeface="Segoe UI Black" panose="020B0A02040204020203" pitchFamily="34" charset="0"/>
                <a:sym typeface="Abril Fatface"/>
              </a:rPr>
              <a:t>in May and </a:t>
            </a:r>
            <a:r>
              <a:rPr lang="en-US" sz="2600" dirty="0" smtClean="0">
                <a:solidFill>
                  <a:schemeClr val="bg1"/>
                </a:solidFill>
                <a:latin typeface="Cooper Black" panose="0208090404030B020404" pitchFamily="18" charset="0"/>
                <a:ea typeface="Segoe UI Black" panose="020B0A02040204020203" pitchFamily="34" charset="0"/>
                <a:cs typeface="Segoe UI Black" panose="020B0A02040204020203" pitchFamily="34" charset="0"/>
                <a:sym typeface="Abril Fatface"/>
              </a:rPr>
              <a:t>SRSD </a:t>
            </a:r>
            <a:r>
              <a:rPr lang="en-US" sz="2600" dirty="0">
                <a:solidFill>
                  <a:schemeClr val="bg1"/>
                </a:solidFill>
                <a:latin typeface="Cooper Black" panose="0208090404030B020404" pitchFamily="18" charset="0"/>
                <a:ea typeface="Segoe UI Black" panose="020B0A02040204020203" pitchFamily="34" charset="0"/>
                <a:cs typeface="Segoe UI Black" panose="020B0A02040204020203" pitchFamily="34" charset="0"/>
                <a:sym typeface="Abril Fatface"/>
              </a:rPr>
              <a:t>talent show in June!</a:t>
            </a:r>
            <a:r>
              <a:rPr lang="en-US" sz="2800" dirty="0">
                <a:solidFill>
                  <a:schemeClr val="bg1"/>
                </a:solidFill>
                <a:latin typeface="Cooper Black" panose="0208090404030B020404" pitchFamily="18" charset="0"/>
                <a:ea typeface="Segoe UI Black" panose="020B0A02040204020203" pitchFamily="34" charset="0"/>
                <a:cs typeface="Segoe UI Black" panose="020B0A02040204020203" pitchFamily="34" charset="0"/>
                <a:sym typeface="Abril Fatface"/>
              </a:rPr>
              <a:t/>
            </a:r>
            <a:br>
              <a:rPr lang="en-US" sz="2800" dirty="0">
                <a:solidFill>
                  <a:schemeClr val="bg1"/>
                </a:solidFill>
                <a:latin typeface="Cooper Black" panose="0208090404030B020404" pitchFamily="18" charset="0"/>
                <a:ea typeface="Segoe UI Black" panose="020B0A02040204020203" pitchFamily="34" charset="0"/>
                <a:cs typeface="Segoe UI Black" panose="020B0A02040204020203" pitchFamily="34" charset="0"/>
                <a:sym typeface="Abril Fatface"/>
              </a:rPr>
            </a:b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9414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4720" y="0"/>
            <a:ext cx="14243261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994705" y="-151995"/>
            <a:ext cx="95770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Attention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Badminton Players!!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60000"/>
                  <a:lumOff val="40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23792" y="2308324"/>
            <a:ext cx="907300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Std Black" panose="0208090304030B020404" pitchFamily="18" charset="0"/>
                <a:ea typeface="Times New Roman" panose="02020603050405020304" pitchFamily="18" charset="0"/>
              </a:rPr>
              <a:t>New Gym Time!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Std Black" panose="0208090304030B020404" pitchFamily="18" charset="0"/>
                <a:ea typeface="Times New Roman" panose="02020603050405020304" pitchFamily="18" charset="0"/>
              </a:rPr>
              <a:t>Wed. March 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Std Black" panose="0208090304030B020404" pitchFamily="18" charset="0"/>
                <a:ea typeface="Times New Roman" panose="02020603050405020304" pitchFamily="18" charset="0"/>
              </a:rPr>
              <a:t>Red Gym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oper Std Black" panose="0208090304030B020404" pitchFamily="18" charset="0"/>
                <a:ea typeface="Times New Roman" panose="02020603050405020304" pitchFamily="18" charset="0"/>
              </a:rPr>
              <a:t>3:30-5:00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134481" y="6165304"/>
            <a:ext cx="76997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accent4"/>
                </a:solidFill>
              </a:rPr>
              <a:t>*</a:t>
            </a:r>
            <a:r>
              <a:rPr lang="en-US" sz="3600" b="1" dirty="0" smtClean="0">
                <a:solidFill>
                  <a:schemeClr val="accent4"/>
                </a:solidFill>
              </a:rPr>
              <a:t>There will be no gym time Mar. 12</a:t>
            </a:r>
            <a:endParaRPr lang="en-US" sz="3600" b="1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6645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B0000"/>
            </a:gs>
            <a:gs pos="100000">
              <a:srgbClr val="540303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ctrTitle"/>
          </p:nvPr>
        </p:nvSpPr>
        <p:spPr>
          <a:xfrm>
            <a:off x="1374400" y="123800"/>
            <a:ext cx="9443200" cy="12656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" b="1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Carlton Mobile Store</a:t>
            </a:r>
            <a:endParaRPr b="1"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55" name="Shape 55"/>
          <p:cNvSpPr txBox="1">
            <a:spLocks noGrp="1"/>
          </p:cNvSpPr>
          <p:nvPr>
            <p:ph type="subTitle" idx="1"/>
          </p:nvPr>
        </p:nvSpPr>
        <p:spPr>
          <a:xfrm>
            <a:off x="5972167" y="1112000"/>
            <a:ext cx="4931600" cy="82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n" sz="36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Bree Serif"/>
                <a:ea typeface="Bree Serif"/>
                <a:cs typeface="Bree Serif"/>
                <a:sym typeface="Bree Serif"/>
              </a:rPr>
              <a:t>NEW CLOTHING!</a:t>
            </a:r>
            <a:endParaRPr sz="3600" b="1" u="sng" dirty="0">
              <a:solidFill>
                <a:schemeClr val="tx1">
                  <a:lumMod val="95000"/>
                  <a:lumOff val="5000"/>
                </a:schemeClr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marL="0" indent="0"/>
            <a:endParaRPr sz="1867" b="1" dirty="0">
              <a:solidFill>
                <a:srgbClr val="00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marL="0" indent="0"/>
            <a:endParaRPr sz="4000" b="1" dirty="0">
              <a:solidFill>
                <a:srgbClr val="FFFF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marL="0" indent="0"/>
            <a:endParaRPr b="1" dirty="0">
              <a:solidFill>
                <a:srgbClr val="FFFF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marL="0" indent="0" algn="l"/>
            <a:endParaRPr b="1" dirty="0">
              <a:solidFill>
                <a:srgbClr val="FFFF00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pic>
        <p:nvPicPr>
          <p:cNvPr id="56" name="Shape 56"/>
          <p:cNvPicPr preferRelativeResize="0"/>
          <p:nvPr/>
        </p:nvPicPr>
        <p:blipFill rotWithShape="1">
          <a:blip r:embed="rId3">
            <a:alphaModFix/>
          </a:blip>
          <a:srcRect l="1452" t="1669" r="1685" b="2360"/>
          <a:stretch/>
        </p:blipFill>
        <p:spPr>
          <a:xfrm>
            <a:off x="75234" y="1389400"/>
            <a:ext cx="4704135" cy="491980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Shape 57"/>
          <p:cNvSpPr txBox="1"/>
          <p:nvPr/>
        </p:nvSpPr>
        <p:spPr>
          <a:xfrm>
            <a:off x="4779367" y="2485573"/>
            <a:ext cx="7037200" cy="39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Tx/>
              <a:buNone/>
              <a:tabLst/>
              <a:defRPr/>
            </a:pPr>
            <a:r>
              <a:rPr kumimoji="0" lang="en" sz="48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Bree Serif"/>
                <a:ea typeface="Bree Serif"/>
                <a:cs typeface="Bree Serif"/>
                <a:sym typeface="Bree Serif"/>
              </a:rPr>
              <a:t>Buy your Crusader Clothing at Lunch in the Rotunda </a:t>
            </a:r>
            <a:endParaRPr kumimoji="0" sz="48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Bree Serif"/>
              <a:ea typeface="Bree Serif"/>
              <a:cs typeface="Bree Serif"/>
              <a:sym typeface="Bree Serif"/>
            </a:endParaRP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Tx/>
              <a:buNone/>
              <a:tabLst/>
              <a:defRPr/>
            </a:pPr>
            <a:r>
              <a:rPr kumimoji="0" lang="en" sz="48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Bree Serif"/>
                <a:ea typeface="Bree Serif"/>
                <a:cs typeface="Bree Serif"/>
                <a:sym typeface="Bree Serif"/>
              </a:rPr>
              <a:t>or </a:t>
            </a:r>
            <a:endParaRPr kumimoji="0" sz="48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Bree Serif"/>
              <a:ea typeface="Bree Serif"/>
              <a:cs typeface="Bree Serif"/>
              <a:sym typeface="Bree Serif"/>
            </a:endParaRP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Tx/>
              <a:buNone/>
              <a:tabLst/>
              <a:defRPr/>
            </a:pPr>
            <a:r>
              <a:rPr kumimoji="0" lang="en" sz="48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Bree Serif"/>
                <a:ea typeface="Bree Serif"/>
                <a:cs typeface="Bree Serif"/>
                <a:sym typeface="Bree Serif"/>
              </a:rPr>
              <a:t>Visit the General Office</a:t>
            </a:r>
            <a:r>
              <a:rPr kumimoji="0" lang="en" sz="40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Bree Serif"/>
                <a:ea typeface="Bree Serif"/>
                <a:cs typeface="Bree Serif"/>
                <a:sym typeface="Bree Serif"/>
              </a:rPr>
              <a:t> </a:t>
            </a: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8" name="Shape 58"/>
          <p:cNvSpPr txBox="1"/>
          <p:nvPr/>
        </p:nvSpPr>
        <p:spPr>
          <a:xfrm>
            <a:off x="-36400" y="6179600"/>
            <a:ext cx="12264800" cy="8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3200" b="1" i="0" u="sng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rriweather"/>
                <a:ea typeface="Merriweather"/>
                <a:cs typeface="Merriweather"/>
                <a:sym typeface="Merriweather"/>
              </a:rPr>
              <a:t>Payments are available with cheques, debit, credit and cash</a:t>
            </a:r>
            <a:r>
              <a:rPr kumimoji="0" lang="en" sz="1867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ltra"/>
                <a:ea typeface="Ultra"/>
                <a:cs typeface="Ultra"/>
                <a:sym typeface="Ultra"/>
              </a:rPr>
              <a:t> </a:t>
            </a:r>
            <a:endParaRPr kumimoji="0" sz="1867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ltra"/>
              <a:ea typeface="Ultra"/>
              <a:cs typeface="Ultra"/>
              <a:sym typeface="Ultra"/>
            </a:endParaRPr>
          </a:p>
        </p:txBody>
      </p:sp>
      <p:sp>
        <p:nvSpPr>
          <p:cNvPr id="59" name="Shape 59"/>
          <p:cNvSpPr txBox="1"/>
          <p:nvPr/>
        </p:nvSpPr>
        <p:spPr>
          <a:xfrm>
            <a:off x="5386967" y="1935600"/>
            <a:ext cx="5822000" cy="7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3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rriweather"/>
                <a:ea typeface="Merriweather"/>
                <a:cs typeface="Merriweather"/>
                <a:sym typeface="Merriweather"/>
              </a:rPr>
              <a:t>February 26th - March 9th</a:t>
            </a:r>
            <a:r>
              <a:rPr kumimoji="0" lang="en" sz="3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ermanent Marker"/>
                <a:ea typeface="Permanent Marker"/>
                <a:cs typeface="Permanent Marker"/>
                <a:sym typeface="Permanent Marker"/>
              </a:rPr>
              <a:t> </a:t>
            </a:r>
            <a:endParaRPr kumimoji="0" sz="3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</p:spTree>
    <p:extLst>
      <p:ext uri="{BB962C8B-B14F-4D97-AF65-F5344CB8AC3E}">
        <p14:creationId xmlns:p14="http://schemas.microsoft.com/office/powerpoint/2010/main" val="326928807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ind_3646_slide">
  <a:themeElements>
    <a:clrScheme name="Office Theme 2">
      <a:dk1>
        <a:srgbClr val="333333"/>
      </a:dk1>
      <a:lt1>
        <a:srgbClr val="FFFFFF"/>
      </a:lt1>
      <a:dk2>
        <a:srgbClr val="660000"/>
      </a:dk2>
      <a:lt2>
        <a:srgbClr val="FFFFFF"/>
      </a:lt2>
      <a:accent1>
        <a:srgbClr val="E667B1"/>
      </a:accent1>
      <a:accent2>
        <a:srgbClr val="E6935C"/>
      </a:accent2>
      <a:accent3>
        <a:srgbClr val="B8AAAA"/>
      </a:accent3>
      <a:accent4>
        <a:srgbClr val="DADADA"/>
      </a:accent4>
      <a:accent5>
        <a:srgbClr val="F0B8D5"/>
      </a:accent5>
      <a:accent6>
        <a:srgbClr val="D08553"/>
      </a:accent6>
      <a:hlink>
        <a:srgbClr val="E3BAF7"/>
      </a:hlink>
      <a:folHlink>
        <a:srgbClr val="FFA6A6"/>
      </a:folHlink>
    </a:clrScheme>
    <a:fontScheme name="Office Them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333333"/>
        </a:dk1>
        <a:lt1>
          <a:srgbClr val="FFFFFF"/>
        </a:lt1>
        <a:dk2>
          <a:srgbClr val="660000"/>
        </a:dk2>
        <a:lt2>
          <a:srgbClr val="FFFFFF"/>
        </a:lt2>
        <a:accent1>
          <a:srgbClr val="E65C5C"/>
        </a:accent1>
        <a:accent2>
          <a:srgbClr val="ED7777"/>
        </a:accent2>
        <a:accent3>
          <a:srgbClr val="B8AAAA"/>
        </a:accent3>
        <a:accent4>
          <a:srgbClr val="DADADA"/>
        </a:accent4>
        <a:accent5>
          <a:srgbClr val="F0B5B5"/>
        </a:accent5>
        <a:accent6>
          <a:srgbClr val="D76B6B"/>
        </a:accent6>
        <a:hlink>
          <a:srgbClr val="F79494"/>
        </a:hlink>
        <a:folHlink>
          <a:srgbClr val="FFA6A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333333"/>
        </a:dk1>
        <a:lt1>
          <a:srgbClr val="FFFFFF"/>
        </a:lt1>
        <a:dk2>
          <a:srgbClr val="660000"/>
        </a:dk2>
        <a:lt2>
          <a:srgbClr val="FFFFFF"/>
        </a:lt2>
        <a:accent1>
          <a:srgbClr val="E667B1"/>
        </a:accent1>
        <a:accent2>
          <a:srgbClr val="E6935C"/>
        </a:accent2>
        <a:accent3>
          <a:srgbClr val="B8AAAA"/>
        </a:accent3>
        <a:accent4>
          <a:srgbClr val="DADADA"/>
        </a:accent4>
        <a:accent5>
          <a:srgbClr val="F0B8D5"/>
        </a:accent5>
        <a:accent6>
          <a:srgbClr val="D08553"/>
        </a:accent6>
        <a:hlink>
          <a:srgbClr val="E3BAF7"/>
        </a:hlink>
        <a:folHlink>
          <a:srgbClr val="FFA6A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333333"/>
        </a:dk1>
        <a:lt1>
          <a:srgbClr val="FFFFFF"/>
        </a:lt1>
        <a:dk2>
          <a:srgbClr val="660000"/>
        </a:dk2>
        <a:lt2>
          <a:srgbClr val="FFFFFF"/>
        </a:lt2>
        <a:accent1>
          <a:srgbClr val="ADCC52"/>
        </a:accent1>
        <a:accent2>
          <a:srgbClr val="F29191"/>
        </a:accent2>
        <a:accent3>
          <a:srgbClr val="B8AAAA"/>
        </a:accent3>
        <a:accent4>
          <a:srgbClr val="DADADA"/>
        </a:accent4>
        <a:accent5>
          <a:srgbClr val="D3E2B3"/>
        </a:accent5>
        <a:accent6>
          <a:srgbClr val="DB8383"/>
        </a:accent6>
        <a:hlink>
          <a:srgbClr val="DEDE6F"/>
        </a:hlink>
        <a:folHlink>
          <a:srgbClr val="A1E2F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4">
        <a:dk1>
          <a:srgbClr val="333333"/>
        </a:dk1>
        <a:lt1>
          <a:srgbClr val="FFFFFF"/>
        </a:lt1>
        <a:dk2>
          <a:srgbClr val="660000"/>
        </a:dk2>
        <a:lt2>
          <a:srgbClr val="FFFFFF"/>
        </a:lt2>
        <a:accent1>
          <a:srgbClr val="D9B62B"/>
        </a:accent1>
        <a:accent2>
          <a:srgbClr val="66CC66"/>
        </a:accent2>
        <a:accent3>
          <a:srgbClr val="B8AAAA"/>
        </a:accent3>
        <a:accent4>
          <a:srgbClr val="DADADA"/>
        </a:accent4>
        <a:accent5>
          <a:srgbClr val="E9D7AC"/>
        </a:accent5>
        <a:accent6>
          <a:srgbClr val="5CB95C"/>
        </a:accent6>
        <a:hlink>
          <a:srgbClr val="F7ADAD"/>
        </a:hlink>
        <a:folHlink>
          <a:srgbClr val="CAB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E65C5C"/>
        </a:accent1>
        <a:accent2>
          <a:srgbClr val="ED7777"/>
        </a:accent2>
        <a:accent3>
          <a:srgbClr val="FFFFFF"/>
        </a:accent3>
        <a:accent4>
          <a:srgbClr val="000000"/>
        </a:accent4>
        <a:accent5>
          <a:srgbClr val="F0B5B5"/>
        </a:accent5>
        <a:accent6>
          <a:srgbClr val="D76B6B"/>
        </a:accent6>
        <a:hlink>
          <a:srgbClr val="F79494"/>
        </a:hlink>
        <a:folHlink>
          <a:srgbClr val="FFA6A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E667B1"/>
        </a:accent1>
        <a:accent2>
          <a:srgbClr val="E6935C"/>
        </a:accent2>
        <a:accent3>
          <a:srgbClr val="FFFFFF"/>
        </a:accent3>
        <a:accent4>
          <a:srgbClr val="000000"/>
        </a:accent4>
        <a:accent5>
          <a:srgbClr val="F0B8D5"/>
        </a:accent5>
        <a:accent6>
          <a:srgbClr val="D08553"/>
        </a:accent6>
        <a:hlink>
          <a:srgbClr val="E3BAF7"/>
        </a:hlink>
        <a:folHlink>
          <a:srgbClr val="FFA6A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ADCC52"/>
        </a:accent1>
        <a:accent2>
          <a:srgbClr val="F29191"/>
        </a:accent2>
        <a:accent3>
          <a:srgbClr val="FFFFFF"/>
        </a:accent3>
        <a:accent4>
          <a:srgbClr val="000000"/>
        </a:accent4>
        <a:accent5>
          <a:srgbClr val="D3E2B3"/>
        </a:accent5>
        <a:accent6>
          <a:srgbClr val="DB8383"/>
        </a:accent6>
        <a:hlink>
          <a:srgbClr val="DEDE6F"/>
        </a:hlink>
        <a:folHlink>
          <a:srgbClr val="A1E2F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D9B62B"/>
        </a:accent1>
        <a:accent2>
          <a:srgbClr val="66CC66"/>
        </a:accent2>
        <a:accent3>
          <a:srgbClr val="FFFFFF"/>
        </a:accent3>
        <a:accent4>
          <a:srgbClr val="000000"/>
        </a:accent4>
        <a:accent5>
          <a:srgbClr val="E9D7AC"/>
        </a:accent5>
        <a:accent6>
          <a:srgbClr val="5CB95C"/>
        </a:accent6>
        <a:hlink>
          <a:srgbClr val="F7ADAD"/>
        </a:hlink>
        <a:folHlink>
          <a:srgbClr val="CAB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ind_3646_slide">
  <a:themeElements>
    <a:clrScheme name="Office Theme 2">
      <a:dk1>
        <a:srgbClr val="333333"/>
      </a:dk1>
      <a:lt1>
        <a:srgbClr val="FFFFFF"/>
      </a:lt1>
      <a:dk2>
        <a:srgbClr val="660000"/>
      </a:dk2>
      <a:lt2>
        <a:srgbClr val="FFFFFF"/>
      </a:lt2>
      <a:accent1>
        <a:srgbClr val="E667B1"/>
      </a:accent1>
      <a:accent2>
        <a:srgbClr val="E6935C"/>
      </a:accent2>
      <a:accent3>
        <a:srgbClr val="B8AAAA"/>
      </a:accent3>
      <a:accent4>
        <a:srgbClr val="DADADA"/>
      </a:accent4>
      <a:accent5>
        <a:srgbClr val="F0B8D5"/>
      </a:accent5>
      <a:accent6>
        <a:srgbClr val="D08553"/>
      </a:accent6>
      <a:hlink>
        <a:srgbClr val="E3BAF7"/>
      </a:hlink>
      <a:folHlink>
        <a:srgbClr val="FFA6A6"/>
      </a:folHlink>
    </a:clrScheme>
    <a:fontScheme name="Office Them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333333"/>
        </a:dk1>
        <a:lt1>
          <a:srgbClr val="FFFFFF"/>
        </a:lt1>
        <a:dk2>
          <a:srgbClr val="660000"/>
        </a:dk2>
        <a:lt2>
          <a:srgbClr val="FFFFFF"/>
        </a:lt2>
        <a:accent1>
          <a:srgbClr val="E65C5C"/>
        </a:accent1>
        <a:accent2>
          <a:srgbClr val="ED7777"/>
        </a:accent2>
        <a:accent3>
          <a:srgbClr val="B8AAAA"/>
        </a:accent3>
        <a:accent4>
          <a:srgbClr val="DADADA"/>
        </a:accent4>
        <a:accent5>
          <a:srgbClr val="F0B5B5"/>
        </a:accent5>
        <a:accent6>
          <a:srgbClr val="D76B6B"/>
        </a:accent6>
        <a:hlink>
          <a:srgbClr val="F79494"/>
        </a:hlink>
        <a:folHlink>
          <a:srgbClr val="FFA6A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333333"/>
        </a:dk1>
        <a:lt1>
          <a:srgbClr val="FFFFFF"/>
        </a:lt1>
        <a:dk2>
          <a:srgbClr val="660000"/>
        </a:dk2>
        <a:lt2>
          <a:srgbClr val="FFFFFF"/>
        </a:lt2>
        <a:accent1>
          <a:srgbClr val="E667B1"/>
        </a:accent1>
        <a:accent2>
          <a:srgbClr val="E6935C"/>
        </a:accent2>
        <a:accent3>
          <a:srgbClr val="B8AAAA"/>
        </a:accent3>
        <a:accent4>
          <a:srgbClr val="DADADA"/>
        </a:accent4>
        <a:accent5>
          <a:srgbClr val="F0B8D5"/>
        </a:accent5>
        <a:accent6>
          <a:srgbClr val="D08553"/>
        </a:accent6>
        <a:hlink>
          <a:srgbClr val="E3BAF7"/>
        </a:hlink>
        <a:folHlink>
          <a:srgbClr val="FFA6A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333333"/>
        </a:dk1>
        <a:lt1>
          <a:srgbClr val="FFFFFF"/>
        </a:lt1>
        <a:dk2>
          <a:srgbClr val="660000"/>
        </a:dk2>
        <a:lt2>
          <a:srgbClr val="FFFFFF"/>
        </a:lt2>
        <a:accent1>
          <a:srgbClr val="ADCC52"/>
        </a:accent1>
        <a:accent2>
          <a:srgbClr val="F29191"/>
        </a:accent2>
        <a:accent3>
          <a:srgbClr val="B8AAAA"/>
        </a:accent3>
        <a:accent4>
          <a:srgbClr val="DADADA"/>
        </a:accent4>
        <a:accent5>
          <a:srgbClr val="D3E2B3"/>
        </a:accent5>
        <a:accent6>
          <a:srgbClr val="DB8383"/>
        </a:accent6>
        <a:hlink>
          <a:srgbClr val="DEDE6F"/>
        </a:hlink>
        <a:folHlink>
          <a:srgbClr val="A1E2F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4">
        <a:dk1>
          <a:srgbClr val="333333"/>
        </a:dk1>
        <a:lt1>
          <a:srgbClr val="FFFFFF"/>
        </a:lt1>
        <a:dk2>
          <a:srgbClr val="660000"/>
        </a:dk2>
        <a:lt2>
          <a:srgbClr val="FFFFFF"/>
        </a:lt2>
        <a:accent1>
          <a:srgbClr val="D9B62B"/>
        </a:accent1>
        <a:accent2>
          <a:srgbClr val="66CC66"/>
        </a:accent2>
        <a:accent3>
          <a:srgbClr val="B8AAAA"/>
        </a:accent3>
        <a:accent4>
          <a:srgbClr val="DADADA"/>
        </a:accent4>
        <a:accent5>
          <a:srgbClr val="E9D7AC"/>
        </a:accent5>
        <a:accent6>
          <a:srgbClr val="5CB95C"/>
        </a:accent6>
        <a:hlink>
          <a:srgbClr val="F7ADAD"/>
        </a:hlink>
        <a:folHlink>
          <a:srgbClr val="CAB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E65C5C"/>
        </a:accent1>
        <a:accent2>
          <a:srgbClr val="ED7777"/>
        </a:accent2>
        <a:accent3>
          <a:srgbClr val="FFFFFF"/>
        </a:accent3>
        <a:accent4>
          <a:srgbClr val="000000"/>
        </a:accent4>
        <a:accent5>
          <a:srgbClr val="F0B5B5"/>
        </a:accent5>
        <a:accent6>
          <a:srgbClr val="D76B6B"/>
        </a:accent6>
        <a:hlink>
          <a:srgbClr val="F79494"/>
        </a:hlink>
        <a:folHlink>
          <a:srgbClr val="FFA6A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E667B1"/>
        </a:accent1>
        <a:accent2>
          <a:srgbClr val="E6935C"/>
        </a:accent2>
        <a:accent3>
          <a:srgbClr val="FFFFFF"/>
        </a:accent3>
        <a:accent4>
          <a:srgbClr val="000000"/>
        </a:accent4>
        <a:accent5>
          <a:srgbClr val="F0B8D5"/>
        </a:accent5>
        <a:accent6>
          <a:srgbClr val="D08553"/>
        </a:accent6>
        <a:hlink>
          <a:srgbClr val="E3BAF7"/>
        </a:hlink>
        <a:folHlink>
          <a:srgbClr val="FFA6A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ADCC52"/>
        </a:accent1>
        <a:accent2>
          <a:srgbClr val="F29191"/>
        </a:accent2>
        <a:accent3>
          <a:srgbClr val="FFFFFF"/>
        </a:accent3>
        <a:accent4>
          <a:srgbClr val="000000"/>
        </a:accent4>
        <a:accent5>
          <a:srgbClr val="D3E2B3"/>
        </a:accent5>
        <a:accent6>
          <a:srgbClr val="DB8383"/>
        </a:accent6>
        <a:hlink>
          <a:srgbClr val="DEDE6F"/>
        </a:hlink>
        <a:folHlink>
          <a:srgbClr val="A1E2F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D9B62B"/>
        </a:accent1>
        <a:accent2>
          <a:srgbClr val="66CC66"/>
        </a:accent2>
        <a:accent3>
          <a:srgbClr val="FFFFFF"/>
        </a:accent3>
        <a:accent4>
          <a:srgbClr val="000000"/>
        </a:accent4>
        <a:accent5>
          <a:srgbClr val="E9D7AC"/>
        </a:accent5>
        <a:accent6>
          <a:srgbClr val="5CB95C"/>
        </a:accent6>
        <a:hlink>
          <a:srgbClr val="F7ADAD"/>
        </a:hlink>
        <a:folHlink>
          <a:srgbClr val="CAB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 Theme 2">
      <a:dk1>
        <a:srgbClr val="333333"/>
      </a:dk1>
      <a:lt1>
        <a:srgbClr val="FFFFFF"/>
      </a:lt1>
      <a:dk2>
        <a:srgbClr val="660000"/>
      </a:dk2>
      <a:lt2>
        <a:srgbClr val="FFFFFF"/>
      </a:lt2>
      <a:accent1>
        <a:srgbClr val="E667B1"/>
      </a:accent1>
      <a:accent2>
        <a:srgbClr val="E6935C"/>
      </a:accent2>
      <a:accent3>
        <a:srgbClr val="B8AAAA"/>
      </a:accent3>
      <a:accent4>
        <a:srgbClr val="DADADA"/>
      </a:accent4>
      <a:accent5>
        <a:srgbClr val="F0B8D5"/>
      </a:accent5>
      <a:accent6>
        <a:srgbClr val="D08553"/>
      </a:accent6>
      <a:hlink>
        <a:srgbClr val="E3BAF7"/>
      </a:hlink>
      <a:folHlink>
        <a:srgbClr val="FFA6A6"/>
      </a:folHlink>
    </a:clrScheme>
    <a:fontScheme name="Office Them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Office Theme 1">
        <a:dk1>
          <a:srgbClr val="333333"/>
        </a:dk1>
        <a:lt1>
          <a:srgbClr val="FFFFFF"/>
        </a:lt1>
        <a:dk2>
          <a:srgbClr val="660000"/>
        </a:dk2>
        <a:lt2>
          <a:srgbClr val="FFFFFF"/>
        </a:lt2>
        <a:accent1>
          <a:srgbClr val="E65C5C"/>
        </a:accent1>
        <a:accent2>
          <a:srgbClr val="ED7777"/>
        </a:accent2>
        <a:accent3>
          <a:srgbClr val="B8AAAA"/>
        </a:accent3>
        <a:accent4>
          <a:srgbClr val="DADADA"/>
        </a:accent4>
        <a:accent5>
          <a:srgbClr val="F0B5B5"/>
        </a:accent5>
        <a:accent6>
          <a:srgbClr val="D76B6B"/>
        </a:accent6>
        <a:hlink>
          <a:srgbClr val="F79494"/>
        </a:hlink>
        <a:folHlink>
          <a:srgbClr val="FFA6A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333333"/>
        </a:dk1>
        <a:lt1>
          <a:srgbClr val="FFFFFF"/>
        </a:lt1>
        <a:dk2>
          <a:srgbClr val="660000"/>
        </a:dk2>
        <a:lt2>
          <a:srgbClr val="FFFFFF"/>
        </a:lt2>
        <a:accent1>
          <a:srgbClr val="E667B1"/>
        </a:accent1>
        <a:accent2>
          <a:srgbClr val="E6935C"/>
        </a:accent2>
        <a:accent3>
          <a:srgbClr val="B8AAAA"/>
        </a:accent3>
        <a:accent4>
          <a:srgbClr val="DADADA"/>
        </a:accent4>
        <a:accent5>
          <a:srgbClr val="F0B8D5"/>
        </a:accent5>
        <a:accent6>
          <a:srgbClr val="D08553"/>
        </a:accent6>
        <a:hlink>
          <a:srgbClr val="E3BAF7"/>
        </a:hlink>
        <a:folHlink>
          <a:srgbClr val="FFA6A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333333"/>
        </a:dk1>
        <a:lt1>
          <a:srgbClr val="FFFFFF"/>
        </a:lt1>
        <a:dk2>
          <a:srgbClr val="660000"/>
        </a:dk2>
        <a:lt2>
          <a:srgbClr val="FFFFFF"/>
        </a:lt2>
        <a:accent1>
          <a:srgbClr val="ADCC52"/>
        </a:accent1>
        <a:accent2>
          <a:srgbClr val="F29191"/>
        </a:accent2>
        <a:accent3>
          <a:srgbClr val="B8AAAA"/>
        </a:accent3>
        <a:accent4>
          <a:srgbClr val="DADADA"/>
        </a:accent4>
        <a:accent5>
          <a:srgbClr val="D3E2B3"/>
        </a:accent5>
        <a:accent6>
          <a:srgbClr val="DB8383"/>
        </a:accent6>
        <a:hlink>
          <a:srgbClr val="DEDE6F"/>
        </a:hlink>
        <a:folHlink>
          <a:srgbClr val="A1E2F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4">
        <a:dk1>
          <a:srgbClr val="333333"/>
        </a:dk1>
        <a:lt1>
          <a:srgbClr val="FFFFFF"/>
        </a:lt1>
        <a:dk2>
          <a:srgbClr val="660000"/>
        </a:dk2>
        <a:lt2>
          <a:srgbClr val="FFFFFF"/>
        </a:lt2>
        <a:accent1>
          <a:srgbClr val="D9B62B"/>
        </a:accent1>
        <a:accent2>
          <a:srgbClr val="66CC66"/>
        </a:accent2>
        <a:accent3>
          <a:srgbClr val="B8AAAA"/>
        </a:accent3>
        <a:accent4>
          <a:srgbClr val="DADADA"/>
        </a:accent4>
        <a:accent5>
          <a:srgbClr val="E9D7AC"/>
        </a:accent5>
        <a:accent6>
          <a:srgbClr val="5CB95C"/>
        </a:accent6>
        <a:hlink>
          <a:srgbClr val="F7ADAD"/>
        </a:hlink>
        <a:folHlink>
          <a:srgbClr val="CAB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E65C5C"/>
        </a:accent1>
        <a:accent2>
          <a:srgbClr val="ED7777"/>
        </a:accent2>
        <a:accent3>
          <a:srgbClr val="FFFFFF"/>
        </a:accent3>
        <a:accent4>
          <a:srgbClr val="000000"/>
        </a:accent4>
        <a:accent5>
          <a:srgbClr val="F0B5B5"/>
        </a:accent5>
        <a:accent6>
          <a:srgbClr val="D76B6B"/>
        </a:accent6>
        <a:hlink>
          <a:srgbClr val="F79494"/>
        </a:hlink>
        <a:folHlink>
          <a:srgbClr val="FFA6A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E667B1"/>
        </a:accent1>
        <a:accent2>
          <a:srgbClr val="E6935C"/>
        </a:accent2>
        <a:accent3>
          <a:srgbClr val="FFFFFF"/>
        </a:accent3>
        <a:accent4>
          <a:srgbClr val="000000"/>
        </a:accent4>
        <a:accent5>
          <a:srgbClr val="F0B8D5"/>
        </a:accent5>
        <a:accent6>
          <a:srgbClr val="D08553"/>
        </a:accent6>
        <a:hlink>
          <a:srgbClr val="E3BAF7"/>
        </a:hlink>
        <a:folHlink>
          <a:srgbClr val="FFA6A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ADCC52"/>
        </a:accent1>
        <a:accent2>
          <a:srgbClr val="F29191"/>
        </a:accent2>
        <a:accent3>
          <a:srgbClr val="FFFFFF"/>
        </a:accent3>
        <a:accent4>
          <a:srgbClr val="000000"/>
        </a:accent4>
        <a:accent5>
          <a:srgbClr val="D3E2B3"/>
        </a:accent5>
        <a:accent6>
          <a:srgbClr val="DB8383"/>
        </a:accent6>
        <a:hlink>
          <a:srgbClr val="DEDE6F"/>
        </a:hlink>
        <a:folHlink>
          <a:srgbClr val="A1E2F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D9B62B"/>
        </a:accent1>
        <a:accent2>
          <a:srgbClr val="66CC66"/>
        </a:accent2>
        <a:accent3>
          <a:srgbClr val="FFFFFF"/>
        </a:accent3>
        <a:accent4>
          <a:srgbClr val="000000"/>
        </a:accent4>
        <a:accent5>
          <a:srgbClr val="E9D7AC"/>
        </a:accent5>
        <a:accent6>
          <a:srgbClr val="5CB95C"/>
        </a:accent6>
        <a:hlink>
          <a:srgbClr val="F7ADAD"/>
        </a:hlink>
        <a:folHlink>
          <a:srgbClr val="CAB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Paperback">
  <a:themeElements>
    <a:clrScheme name="Paperback">
      <a:dk1>
        <a:srgbClr val="000000"/>
      </a:dk1>
      <a:lt1>
        <a:srgbClr val="FFFFFF"/>
      </a:lt1>
      <a:dk2>
        <a:srgbClr val="00695C"/>
      </a:dk2>
      <a:lt2>
        <a:srgbClr val="26A69A"/>
      </a:lt2>
      <a:accent1>
        <a:srgbClr val="FFFBF0"/>
      </a:accent1>
      <a:accent2>
        <a:srgbClr val="B7B7B7"/>
      </a:accent2>
      <a:accent3>
        <a:srgbClr val="FB8C00"/>
      </a:accent3>
      <a:accent4>
        <a:srgbClr val="80CBC4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3_tf04001173">
  <a:themeElements>
    <a:clrScheme name="Basketball">
      <a:dk1>
        <a:sysClr val="windowText" lastClr="000000"/>
      </a:dk1>
      <a:lt1>
        <a:sysClr val="window" lastClr="FFFFFF"/>
      </a:lt1>
      <a:dk2>
        <a:srgbClr val="51270B"/>
      </a:dk2>
      <a:lt2>
        <a:srgbClr val="CAAF92"/>
      </a:lt2>
      <a:accent1>
        <a:srgbClr val="8C061E"/>
      </a:accent1>
      <a:accent2>
        <a:srgbClr val="CD0205"/>
      </a:accent2>
      <a:accent3>
        <a:srgbClr val="D05002"/>
      </a:accent3>
      <a:accent4>
        <a:srgbClr val="052A5E"/>
      </a:accent4>
      <a:accent5>
        <a:srgbClr val="1A559C"/>
      </a:accent5>
      <a:accent6>
        <a:srgbClr val="156645"/>
      </a:accent6>
      <a:hlink>
        <a:srgbClr val="D05002"/>
      </a:hlink>
      <a:folHlink>
        <a:srgbClr val="80808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ketball_16x9.potx" id="{DCF2C791-EE76-41C3-9BB0-21CE31E0B312}" vid="{AA4094CD-6F6C-4074-B677-74FA5D2823E5}"/>
    </a:ext>
  </a:extLst>
</a:theme>
</file>

<file path=ppt/theme/theme9.xml><?xml version="1.0" encoding="utf-8"?>
<a:theme xmlns:a="http://schemas.openxmlformats.org/drawingml/2006/main" name="2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85354</TotalTime>
  <Words>269</Words>
  <Application>Microsoft Office PowerPoint</Application>
  <PresentationFormat>Widescreen</PresentationFormat>
  <Paragraphs>96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21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8</vt:i4>
      </vt:variant>
    </vt:vector>
  </HeadingPairs>
  <TitlesOfParts>
    <vt:vector size="38" baseType="lpstr">
      <vt:lpstr>Kozuka Gothic Pro B</vt:lpstr>
      <vt:lpstr>맑은 고딕</vt:lpstr>
      <vt:lpstr>Abril Fatface</vt:lpstr>
      <vt:lpstr>Arial</vt:lpstr>
      <vt:lpstr>Arial Black</vt:lpstr>
      <vt:lpstr>Bree Serif</vt:lpstr>
      <vt:lpstr>Calibri</vt:lpstr>
      <vt:lpstr>Cooper Black</vt:lpstr>
      <vt:lpstr>Cooper Std Black</vt:lpstr>
      <vt:lpstr>Edwardian Script ITC</vt:lpstr>
      <vt:lpstr>Eras Bold ITC</vt:lpstr>
      <vt:lpstr>Franklin Gothic Demi Cond</vt:lpstr>
      <vt:lpstr>Franklin Gothic Medium</vt:lpstr>
      <vt:lpstr>Impact</vt:lpstr>
      <vt:lpstr>Merriweather</vt:lpstr>
      <vt:lpstr>Old Standard TT</vt:lpstr>
      <vt:lpstr>Permanent Marker</vt:lpstr>
      <vt:lpstr>Segoe UI Black</vt:lpstr>
      <vt:lpstr>Segoe UI Semibold</vt:lpstr>
      <vt:lpstr>Times New Roman</vt:lpstr>
      <vt:lpstr>Ultra</vt:lpstr>
      <vt:lpstr>ind_3646_slide</vt:lpstr>
      <vt:lpstr>1_ind_3646_slide</vt:lpstr>
      <vt:lpstr>2_NewsPrint</vt:lpstr>
      <vt:lpstr>Office Theme</vt:lpstr>
      <vt:lpstr>1_NewsPrint</vt:lpstr>
      <vt:lpstr>Simple Light</vt:lpstr>
      <vt:lpstr>Paperback</vt:lpstr>
      <vt:lpstr>3_tf04001173</vt:lpstr>
      <vt:lpstr>2_Diseño predeterminado</vt:lpstr>
      <vt:lpstr>PowerPoint Presentation</vt:lpstr>
      <vt:lpstr>PowerPoint Presentation</vt:lpstr>
      <vt:lpstr>PowerPoint Presentation</vt:lpstr>
      <vt:lpstr>PowerPoint Presentation</vt:lpstr>
      <vt:lpstr>Girls of Greatness</vt:lpstr>
      <vt:lpstr>PowerPoint Presentation</vt:lpstr>
      <vt:lpstr>PowerPoint Presentation</vt:lpstr>
      <vt:lpstr>Carlton Mobile Store</vt:lpstr>
    </vt:vector>
  </TitlesOfParts>
  <Company>srsd119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Jones, Charlene</dc:creator>
  <cp:lastModifiedBy>Palawaga, Rita</cp:lastModifiedBy>
  <cp:revision>1649</cp:revision>
  <dcterms:created xsi:type="dcterms:W3CDTF">2016-08-24T15:46:04Z</dcterms:created>
  <dcterms:modified xsi:type="dcterms:W3CDTF">2018-03-06T15:43:15Z</dcterms:modified>
</cp:coreProperties>
</file>