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232" r:id="rId6"/>
  </p:sldMasterIdLst>
  <p:notesMasterIdLst>
    <p:notesMasterId r:id="rId15"/>
  </p:notesMasterIdLst>
  <p:sldIdLst>
    <p:sldId id="784" r:id="rId7"/>
    <p:sldId id="839" r:id="rId8"/>
    <p:sldId id="842" r:id="rId9"/>
    <p:sldId id="845" r:id="rId10"/>
    <p:sldId id="832" r:id="rId11"/>
    <p:sldId id="831" r:id="rId12"/>
    <p:sldId id="830" r:id="rId13"/>
    <p:sldId id="8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39"/>
            <p14:sldId id="842"/>
            <p14:sldId id="845"/>
            <p14:sldId id="832"/>
            <p14:sldId id="831"/>
            <p14:sldId id="830"/>
            <p14:sldId id="8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B25"/>
    <a:srgbClr val="FF3333"/>
    <a:srgbClr val="FF4B4B"/>
    <a:srgbClr val="EE0000"/>
    <a:srgbClr val="FFFF81"/>
    <a:srgbClr val="FFFFE5"/>
    <a:srgbClr val="BF6841"/>
    <a:srgbClr val="E3E9E7"/>
    <a:srgbClr val="DAB7AE"/>
    <a:srgbClr val="9B5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2018-03-23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2018-03-23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9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3/23/2018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Friday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March 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73230"/>
              </p:ext>
            </p:extLst>
          </p:nvPr>
        </p:nvGraphicFramePr>
        <p:xfrm>
          <a:off x="119336" y="1987137"/>
          <a:ext cx="11809313" cy="47896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38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Single Mini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Chicken Fingers</a:t>
                      </a:r>
                    </a:p>
                    <a:p>
                      <a:pPr algn="ctr"/>
                      <a:r>
                        <a:rPr lang="en-US" sz="2800" b="1" dirty="0" smtClean="0"/>
                        <a:t>w/ Fries or Soup or</a:t>
                      </a:r>
                    </a:p>
                    <a:p>
                      <a:pPr algn="ctr"/>
                      <a:r>
                        <a:rPr lang="en-US" sz="2800" b="1" dirty="0" smtClean="0"/>
                        <a:t>Salad or Onion Rings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730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Clam Chowder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Chicken Noodle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Broccoli Salad w/ Chicken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4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New York Cheesecake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19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78" y="3190875"/>
            <a:ext cx="942975" cy="2066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174" r="100000">
                        <a14:backgroundMark x1="97826" y1="8219" x2="98913" y2="232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959" y="4838219"/>
            <a:ext cx="851646" cy="202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5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228" y="55401"/>
            <a:ext cx="104775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8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49653" y="2807904"/>
            <a:ext cx="2226518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1339" y1="74566" x2="91339" y2="74566"/>
                        <a14:backgroundMark x1="8661" y1="4046" x2="8661" y2="5202"/>
                        <a14:backgroundMark x1="59843" y1="46243" x2="59843" y2="46243"/>
                        <a14:backgroundMark x1="98425" y1="3468" x2="98425" y2="3468"/>
                        <a14:backgroundMark x1="97638" y1="3468" x2="98425" y2="76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30" y="1757305"/>
            <a:ext cx="1347558" cy="1835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" y="0"/>
            <a:ext cx="201930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42" b="96914" l="10000" r="99000">
                        <a14:backgroundMark x1="73000" y1="41975" x2="73000" y2="41975"/>
                        <a14:backgroundMark x1="28500" y1="41975" x2="28500" y2="41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7000" y="1431392"/>
            <a:ext cx="1905000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227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1279" y="4827726"/>
            <a:ext cx="1257300" cy="189547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02959" y="2472301"/>
            <a:ext cx="12013607" cy="35880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13" indent="-274313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45" indent="-274313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58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566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879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04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05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18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Wed. March 28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CPAC 12:30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Bring some friends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Get some info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No experience necessary!   </a:t>
            </a:r>
            <a:endParaRPr lang="en-US" sz="4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Carlton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is hosting Provincials this </a:t>
            </a:r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year!</a:t>
            </a: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19536" y="-255200"/>
            <a:ext cx="12072664" cy="16561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 smtClean="0">
                <a:solidFill>
                  <a:srgbClr val="CDFB25"/>
                </a:solidFill>
              </a:rPr>
              <a:t>Track and Field Sign 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3972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055" y="-40215"/>
            <a:ext cx="14520936" cy="7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632" y="116632"/>
            <a:ext cx="910319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  <a:tab pos="2800350" algn="l"/>
              </a:tabLst>
              <a:defRPr/>
            </a:pPr>
            <a:r>
              <a:rPr kumimoji="0" lang="en-US" sz="7000" b="0" i="0" u="none" strike="noStrike" kern="1200" cap="none" spc="0" normalizeH="0" baseline="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Photography Club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2076" y="3740884"/>
            <a:ext cx="6343400" cy="32624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Lunch time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Lunch Room B203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DFB2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Bring your lunch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Members </a:t>
            </a:r>
            <a:r>
              <a:rPr kumimoji="0" lang="en-US" sz="3200" b="1" i="0" u="none" strike="noStrike" kern="1200" cap="none" spc="0" normalizeH="0" baseline="0" noProof="0" dirty="0" smtClean="0"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kumimoji="0" lang="en-US" sz="3200" b="1" i="0" u="none" strike="noStrike" kern="1200" cap="none" spc="0" normalizeH="0" baseline="0" noProof="0" dirty="0" err="1" smtClean="0"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elcome</a:t>
            </a:r>
            <a:endParaRPr kumimoji="0" lang="en-US" sz="3200" b="0" i="0" u="none" strike="noStrike" kern="1200" cap="none" spc="0" normalizeH="0" baseline="0" noProof="0" dirty="0"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314" y="1448638"/>
            <a:ext cx="6913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Members who signed up for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Hoopla pictures see </a:t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2800" dirty="0" smtClean="0">
                <a:latin typeface="Arial Black" panose="020B0A04020102020204" pitchFamily="34" charset="0"/>
              </a:rPr>
              <a:t>Mrs. Sigrist or Mrs. </a:t>
            </a:r>
            <a:r>
              <a:rPr lang="en-US" sz="2800" dirty="0" err="1" smtClean="0">
                <a:latin typeface="Arial Black" panose="020B0A04020102020204" pitchFamily="34" charset="0"/>
              </a:rPr>
              <a:t>Toporwski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For schedule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1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74" y="4651608"/>
            <a:ext cx="3474677" cy="223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660" y="2977618"/>
            <a:ext cx="2481790" cy="3905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347" y="4433343"/>
            <a:ext cx="2888988" cy="2394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2833692"/>
            <a:ext cx="12432704" cy="1600200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Carlton Community Carnival </a:t>
            </a:r>
            <a:br>
              <a:rPr lang="en-US" sz="7300" dirty="0" smtClean="0"/>
            </a:br>
            <a:r>
              <a:rPr lang="en-US" sz="7300" dirty="0" smtClean="0"/>
              <a:t>                  </a:t>
            </a:r>
            <a:r>
              <a:rPr lang="en-US" dirty="0" smtClean="0"/>
              <a:t>Planning Meeting </a:t>
            </a:r>
            <a:br>
              <a:rPr lang="en-US" dirty="0" smtClean="0"/>
            </a:br>
            <a:r>
              <a:rPr lang="en-US" dirty="0" smtClean="0"/>
              <a:t>           Monday March 26 - Lunch time</a:t>
            </a:r>
            <a:br>
              <a:rPr lang="en-US" dirty="0" smtClean="0"/>
            </a:br>
            <a:r>
              <a:rPr lang="en-US" dirty="0" smtClean="0"/>
              <a:t>                               Room 212 </a:t>
            </a:r>
            <a:br>
              <a:rPr lang="en-US" dirty="0" smtClean="0"/>
            </a:br>
            <a:r>
              <a:rPr lang="en-US" dirty="0" smtClean="0"/>
              <a:t>                      Everyone Welcome!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9435"/>
          <a:stretch/>
        </p:blipFill>
        <p:spPr>
          <a:xfrm>
            <a:off x="9664234" y="2795016"/>
            <a:ext cx="2527766" cy="4049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920" y="4865586"/>
            <a:ext cx="2045368" cy="1992414"/>
          </a:xfrm>
          <a:prstGeom prst="rect">
            <a:avLst/>
          </a:prstGeom>
        </p:spPr>
      </p:pic>
      <p:pic>
        <p:nvPicPr>
          <p:cNvPr id="1026" name="Picture 2" descr="Image result for carlton high school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03063"/>
            <a:ext cx="1691953" cy="16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3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8736" y="-195284"/>
            <a:ext cx="12192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C000"/>
                </a:solidFill>
                <a:latin typeface="+mj-lt"/>
              </a:rPr>
              <a:t>     Closed - Learning Commons &amp;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7200" dirty="0" smtClean="0">
                <a:solidFill>
                  <a:srgbClr val="FFC000"/>
                </a:solidFill>
                <a:latin typeface="+mj-lt"/>
              </a:rPr>
              <a:t>     </a:t>
            </a:r>
            <a:r>
              <a:rPr lang="en-US" sz="6000" dirty="0" smtClean="0">
                <a:solidFill>
                  <a:srgbClr val="FFC000"/>
                </a:solidFill>
                <a:latin typeface="+mj-lt"/>
              </a:rPr>
              <a:t>Red Gym/CPAC Change Rooms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9416" y="278092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Thurs. </a:t>
            </a:r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Mar. 22</a:t>
            </a:r>
            <a:r>
              <a:rPr lang="en-US" sz="8000" baseline="30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nd</a:t>
            </a:r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to</a:t>
            </a:r>
            <a:endParaRPr lang="en-US" sz="8000" baseline="30000" dirty="0" smtClean="0">
              <a:solidFill>
                <a:srgbClr val="FF00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Mon. Mar. </a:t>
            </a:r>
            <a:r>
              <a:rPr lang="en-US" sz="800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26</a:t>
            </a:r>
            <a:r>
              <a:rPr lang="en-US" sz="8000" baseline="3000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r>
              <a:rPr lang="en-US" sz="8000" smtClean="0">
                <a:solidFill>
                  <a:srgbClr val="FF00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</a:t>
            </a:r>
            <a:endParaRPr lang="en-US" sz="8000" dirty="0">
              <a:solidFill>
                <a:srgbClr val="FF0000"/>
              </a:solidFill>
              <a:latin typeface="Forte" panose="03060902040502070203" pitchFamily="66" charset="0"/>
              <a:cs typeface="Segoe UI Semibold" panose="020B07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4888935"/>
            <a:ext cx="11953328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  *</a:t>
            </a:r>
            <a:r>
              <a:rPr lang="en-US" sz="4000" dirty="0" smtClean="0">
                <a:solidFill>
                  <a:srgbClr val="FFC000"/>
                </a:solidFill>
                <a:latin typeface="+mn-lt"/>
              </a:rPr>
              <a:t>Please remove valuables from change rooms.</a:t>
            </a:r>
            <a:endParaRPr lang="en-US" sz="40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2427392"/>
            <a:ext cx="3243353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03" y="2647328"/>
            <a:ext cx="3784665" cy="380600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-66061"/>
            <a:ext cx="11784632" cy="305774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CPAC Closed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Tues</a:t>
            </a:r>
            <a:r>
              <a:rPr lang="en-US" sz="8600" dirty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. 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Mar. 20</a:t>
            </a:r>
            <a:r>
              <a:rPr lang="en-US" sz="8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  </a:t>
            </a:r>
            <a:r>
              <a:rPr lang="en-US" sz="8600" dirty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3:30– Mon. </a:t>
            </a:r>
            <a:r>
              <a:rPr lang="en-US" sz="86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Mar. 26</a:t>
            </a:r>
            <a:r>
              <a:rPr lang="en-US" sz="8600" baseline="30000" dirty="0" smtClean="0">
                <a:solidFill>
                  <a:srgbClr val="FFFF00"/>
                </a:solidFill>
                <a:latin typeface="Forte" panose="03060902040502070203" pitchFamily="66" charset="0"/>
                <a:cs typeface="Segoe UI Semibold" panose="020B0702040204020203" pitchFamily="34" charset="0"/>
              </a:rPr>
              <a:t>th</a:t>
            </a:r>
            <a:endParaRPr lang="en-US" sz="8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776" y="2930888"/>
            <a:ext cx="9168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</a:t>
            </a:r>
            <a:r>
              <a:rPr lang="en-US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All of CPAC and area – including Fitness Centre.</a:t>
            </a:r>
          </a:p>
          <a:p>
            <a:pPr lvl="0"/>
            <a:r>
              <a:rPr lang="en-US" sz="48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-NO access to CPAC from outside.</a:t>
            </a:r>
          </a:p>
        </p:txBody>
      </p:sp>
    </p:spTree>
    <p:extLst>
      <p:ext uri="{BB962C8B-B14F-4D97-AF65-F5344CB8AC3E}">
        <p14:creationId xmlns:p14="http://schemas.microsoft.com/office/powerpoint/2010/main" val="399037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079" t="11107" r="23214" b="28023"/>
          <a:stretch/>
        </p:blipFill>
        <p:spPr>
          <a:xfrm>
            <a:off x="-1942881" y="34371"/>
            <a:ext cx="14124466" cy="7101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1504" y="1138251"/>
            <a:ext cx="9793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Closed -The Entire East        </a:t>
            </a:r>
            <a:r>
              <a:rPr lang="en-US" sz="5400" dirty="0" smtClean="0">
                <a:latin typeface="Arial Black" panose="020B0A04020102020204" pitchFamily="34" charset="0"/>
              </a:rPr>
              <a:t>……….</a:t>
            </a:r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Parking Lot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&amp; Electric Stalls  </a:t>
            </a:r>
          </a:p>
          <a:p>
            <a:r>
              <a:rPr lang="en-US" sz="8000" dirty="0" smtClean="0">
                <a:solidFill>
                  <a:srgbClr val="FFFF00"/>
                </a:solidFill>
                <a:latin typeface="Forte" panose="03060902040502070203" pitchFamily="66" charset="0"/>
              </a:rPr>
              <a:t>      </a:t>
            </a:r>
            <a:r>
              <a:rPr lang="en-US" sz="9600" dirty="0" smtClean="0">
                <a:solidFill>
                  <a:srgbClr val="FFFF00"/>
                </a:solidFill>
                <a:latin typeface="Forte" panose="03060902040502070203" pitchFamily="66" charset="0"/>
              </a:rPr>
              <a:t>Fri. Mar. 23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640" y="3862145"/>
            <a:ext cx="3240360" cy="32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87532</TotalTime>
  <Words>250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Calibri</vt:lpstr>
      <vt:lpstr>Forte</vt:lpstr>
      <vt:lpstr>Franklin Gothic Demi Cond</vt:lpstr>
      <vt:lpstr>Impact</vt:lpstr>
      <vt:lpstr>Segoe UI Black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3_NewsPrint</vt:lpstr>
      <vt:lpstr>PowerPoint Presentation</vt:lpstr>
      <vt:lpstr>PowerPoint Presentation</vt:lpstr>
      <vt:lpstr>PowerPoint Presentation</vt:lpstr>
      <vt:lpstr>PowerPoint Presentation</vt:lpstr>
      <vt:lpstr>Carlton Community Carnival                    Planning Meeting             Monday March 26 - Lunch time                                Room 212                        Everyone Welcome!</vt:lpstr>
      <vt:lpstr>         *Please remove valuables from change rooms.</vt:lpstr>
      <vt:lpstr>PowerPoint Presentation</vt:lpstr>
      <vt:lpstr>PowerPoint Presentation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1745</cp:revision>
  <dcterms:created xsi:type="dcterms:W3CDTF">2016-08-24T15:46:04Z</dcterms:created>
  <dcterms:modified xsi:type="dcterms:W3CDTF">2018-03-23T17:08:32Z</dcterms:modified>
</cp:coreProperties>
</file>