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  <p:sldMasterId id="2147485231" r:id="rId2"/>
    <p:sldMasterId id="2147485605" r:id="rId3"/>
    <p:sldMasterId id="2147485857" r:id="rId4"/>
    <p:sldMasterId id="2147486017" r:id="rId5"/>
    <p:sldMasterId id="2147486232" r:id="rId6"/>
  </p:sldMasterIdLst>
  <p:notesMasterIdLst>
    <p:notesMasterId r:id="rId14"/>
  </p:notesMasterIdLst>
  <p:sldIdLst>
    <p:sldId id="784" r:id="rId7"/>
    <p:sldId id="816" r:id="rId8"/>
    <p:sldId id="828" r:id="rId9"/>
    <p:sldId id="821" r:id="rId10"/>
    <p:sldId id="831" r:id="rId11"/>
    <p:sldId id="830" r:id="rId12"/>
    <p:sldId id="8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75D9C-71E6-40CD-A92D-6CD7E3C1C494}">
          <p14:sldIdLst>
            <p14:sldId id="784"/>
            <p14:sldId id="816"/>
            <p14:sldId id="828"/>
            <p14:sldId id="821"/>
            <p14:sldId id="831"/>
            <p14:sldId id="830"/>
            <p14:sldId id="8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lle DAmou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E5"/>
    <a:srgbClr val="BF6841"/>
    <a:srgbClr val="E3E9E7"/>
    <a:srgbClr val="DAB7AE"/>
    <a:srgbClr val="FF4B4B"/>
    <a:srgbClr val="9B5535"/>
    <a:srgbClr val="7A2828"/>
    <a:srgbClr val="533015"/>
    <a:srgbClr val="814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5" autoAdjust="0"/>
    <p:restoredTop sz="94660"/>
  </p:normalViewPr>
  <p:slideViewPr>
    <p:cSldViewPr>
      <p:cViewPr varScale="1">
        <p:scale>
          <a:sx n="85" d="100"/>
          <a:sy n="85" d="100"/>
        </p:scale>
        <p:origin x="28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AFE-4CDB-4141-BD93-2A098D8620EA}" type="datetimeFigureOut">
              <a:rPr lang="en-CA" smtClean="0"/>
              <a:t>2018-03-20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874B-FE22-41A0-8249-45C690F079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5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CAE41-AC02-4212-B5DC-D72801E37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202D-68D5-4ED1-B25A-1FF7B04C5D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FF0C-29CB-42AC-8800-C5E41D57A6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EA11F1-A0A8-4236-B707-8FA1FBAE28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0854-E25F-4EBD-9458-F060AD8432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237-48B1-42FF-9713-00C9DF8D0A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85D4-C45F-411C-B749-769D6C6446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0A76-7B9E-4EFE-915F-1272FB3460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31D5-7DB5-40DB-8BFE-5B6533328D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48D-F54E-4E39-8FD7-B14993DDCA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7D2E-4939-4CB9-BDF8-B3C852F797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C50-6AE2-464E-842D-7030CA734F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B23-18A4-4FFD-83C8-250DBE1118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594C2-4CF5-4467-B7F2-FBE3C7E6D3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E9-ACDC-41E9-8DBC-1375F116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5A95-143A-4D3B-8B89-6A03EE7173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4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1B143-0C14-4C2D-9BC0-F996544B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7ECD4-C018-40EB-8C55-D89FAEB2E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2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82-7509-4518-8AC5-BBFE2AE64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930E-3716-4E21-A226-266B9D1D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4BF9-B1CE-43EF-B7D6-C555379CE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4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65E8-2B77-48C8-A1FA-C6A82D1A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4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E8D2-C019-4DE6-AF26-2DCEDCD845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4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40F5-1321-49BE-BF01-9F8F6804C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6799-D99A-4D88-AC7B-CDE3004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8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3C16-FD7E-4F23-9675-13169A40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2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CCEE-96A0-41C7-9F92-32B6AEE4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074-295B-4AB5-B290-9CEC3FF3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5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9C4B-CE57-460A-B96C-FBDC6107D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76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0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50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2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A41-DDDF-4C43-AC09-49EF78D821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1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909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6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44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5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48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1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42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8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55D9-C853-4F93-91EA-1279FF15B1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3F8-6248-4ABB-B72C-ABA8605931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D3A-FCF7-47EC-927B-0645C27FF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0E5AB-8710-4C86-8F9A-85978888B0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1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4219A-AC6A-4AB6-AAF5-E143337C270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A55-B107-4545-A5DE-5C39E130A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2018-03-20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3" r:id="rId1"/>
    <p:sldLayoutId id="2147486234" r:id="rId2"/>
    <p:sldLayoutId id="2147486235" r:id="rId3"/>
    <p:sldLayoutId id="2147486236" r:id="rId4"/>
    <p:sldLayoutId id="2147486237" r:id="rId5"/>
    <p:sldLayoutId id="2147486238" r:id="rId6"/>
    <p:sldLayoutId id="2147486239" r:id="rId7"/>
    <p:sldLayoutId id="2147486240" r:id="rId8"/>
    <p:sldLayoutId id="2147486241" r:id="rId9"/>
    <p:sldLayoutId id="2147486242" r:id="rId10"/>
    <p:sldLayoutId id="2147486243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5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79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04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05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1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>
              <a:defRPr/>
            </a:pPr>
            <a:fld id="{C409A30D-8299-463B-B4FE-17BCFF51514D}" type="datetime1">
              <a:rPr lang="en-US">
                <a:solidFill>
                  <a:prstClr val="white"/>
                </a:solidFill>
                <a:latin typeface="Times New Roman"/>
              </a:rPr>
              <a:pPr>
                <a:defRPr/>
              </a:pPr>
              <a:t>3/20/2018</a:t>
            </a:fld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352" y="53693"/>
            <a:ext cx="11089232" cy="720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Carlton Comprehensive Public High School</a:t>
            </a:r>
            <a:r>
              <a:rPr lang="en-US" sz="3600" dirty="0">
                <a:solidFill>
                  <a:srgbClr val="FF0000"/>
                </a:solidFill>
                <a:latin typeface="Impac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Impact"/>
              </a:rPr>
            </a:br>
            <a:r>
              <a:rPr lang="en-US" sz="4800" dirty="0">
                <a:solidFill>
                  <a:srgbClr val="DEDEE0">
                    <a:lumMod val="25000"/>
                  </a:srgbClr>
                </a:solidFill>
                <a:latin typeface="Impact"/>
              </a:rPr>
              <a:t>2017 – 2018 Bell Schedule</a:t>
            </a:r>
            <a:endParaRPr lang="en-CA" sz="4800" dirty="0">
              <a:solidFill>
                <a:srgbClr val="DEDEE0">
                  <a:lumMod val="25000"/>
                </a:srgbClr>
              </a:solidFill>
              <a:latin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0" y="425190"/>
            <a:ext cx="1023234" cy="1080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66597"/>
              </p:ext>
            </p:extLst>
          </p:nvPr>
        </p:nvGraphicFramePr>
        <p:xfrm>
          <a:off x="263352" y="1853887"/>
          <a:ext cx="11737303" cy="4599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099"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Monday, Tuesday,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Thursday and Friday</a:t>
                      </a: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Wednesday</a:t>
                      </a:r>
                      <a:endParaRPr lang="en-CA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11:00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7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Homeroom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Wednesday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March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21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55744"/>
              </p:ext>
            </p:extLst>
          </p:nvPr>
        </p:nvGraphicFramePr>
        <p:xfrm>
          <a:off x="119336" y="1987137"/>
          <a:ext cx="11809313" cy="4801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638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South-west Egg Benny with Hash browns 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/>
                    </a:p>
                    <a:p>
                      <a:pPr algn="ctr"/>
                      <a:r>
                        <a:rPr lang="en-US" sz="2800" b="1" dirty="0" smtClean="0"/>
                        <a:t>Sweet and Sour Pork with Rice and </a:t>
                      </a:r>
                    </a:p>
                    <a:p>
                      <a:pPr algn="ctr"/>
                      <a:r>
                        <a:rPr lang="en-US" sz="2800" b="1" dirty="0" smtClean="0"/>
                        <a:t>Vegetables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$5.50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730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Borscht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Tomato Macaroni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Spinach Salad with Beets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$5.25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45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smtClean="0">
                          <a:latin typeface="+mn-lt"/>
                        </a:rPr>
                        <a:t>Mocha Mud Dessert</a:t>
                      </a:r>
                      <a:endParaRPr lang="en-US" sz="28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0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9997" y="1929269"/>
            <a:ext cx="1216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600" dirty="0">
                <a:solidFill>
                  <a:srgbClr val="002060"/>
                </a:solidFill>
                <a:latin typeface="Eras Bold ITC" panose="020B0907030504020204" pitchFamily="34" charset="0"/>
                <a:cs typeface="Arial"/>
                <a:sym typeface="Arial"/>
              </a:rPr>
              <a:t>Getting an error message logging into Students Achieve on your phone?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9873" y="3538923"/>
            <a:ext cx="3167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dirty="0">
                <a:solidFill>
                  <a:srgbClr val="AD0101"/>
                </a:solidFill>
                <a:latin typeface="Eras Bold ITC" panose="020B0907030504020204" pitchFamily="34" charset="0"/>
                <a:cs typeface="Arial"/>
                <a:sym typeface="Arial"/>
              </a:rPr>
              <a:t>Refresh</a:t>
            </a:r>
            <a:r>
              <a:rPr lang="en-US" sz="4400" dirty="0">
                <a:solidFill>
                  <a:prstClr val="white"/>
                </a:solidFill>
                <a:latin typeface="Eras Bold ITC" panose="020B0907030504020204" pitchFamily="34" charset="0"/>
                <a:cs typeface="Arial"/>
                <a:sym typeface="Arial"/>
              </a:rPr>
              <a:t>  </a:t>
            </a:r>
            <a:r>
              <a:rPr lang="en-US" sz="4400" dirty="0">
                <a:solidFill>
                  <a:srgbClr val="AD0101"/>
                </a:solidFill>
                <a:latin typeface="Eras Bold ITC" panose="020B0907030504020204" pitchFamily="34" charset="0"/>
                <a:cs typeface="Arial"/>
                <a:sym typeface="Arial"/>
              </a:rPr>
              <a:t>and log in again.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279" y="6314785"/>
            <a:ext cx="937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dirty="0">
                <a:solidFill>
                  <a:srgbClr val="002060"/>
                </a:solidFill>
                <a:latin typeface="Eras Bold ITC" panose="020B0907030504020204" pitchFamily="34" charset="0"/>
                <a:cs typeface="Arial"/>
                <a:sym typeface="Arial"/>
              </a:rPr>
              <a:t>**Forgot your password?  See the Learning Commons Staff.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93" y="180256"/>
            <a:ext cx="10253249" cy="1470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2" y="127463"/>
            <a:ext cx="11998817" cy="1523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35" y="3563811"/>
            <a:ext cx="6748011" cy="2366384"/>
          </a:xfrm>
          <a:prstGeom prst="rect">
            <a:avLst/>
          </a:prstGeom>
        </p:spPr>
      </p:pic>
      <p:sp>
        <p:nvSpPr>
          <p:cNvPr id="18" name="Notched Right Arrow 17"/>
          <p:cNvSpPr/>
          <p:nvPr/>
        </p:nvSpPr>
        <p:spPr>
          <a:xfrm rot="20897163" flipH="1">
            <a:off x="6640966" y="4014232"/>
            <a:ext cx="1579209" cy="256439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8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6802"/>
            </a:gs>
            <a:gs pos="23000">
              <a:srgbClr val="FDA955"/>
            </a:gs>
            <a:gs pos="83000">
              <a:srgbClr val="A13F03"/>
            </a:gs>
            <a:gs pos="100000">
              <a:srgbClr val="1D1D1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459432"/>
            <a:ext cx="12504712" cy="68407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4800" b="1" dirty="0" smtClean="0">
                <a:solidFill>
                  <a:schemeClr val="tx1"/>
                </a:solidFill>
                <a:latin typeface="Rockwell Extra Bold" panose="02060903040505020403" pitchFamily="18" charset="0"/>
              </a:rPr>
              <a:t>MAD HATTER THEATRE COMPANY </a:t>
            </a:r>
          </a:p>
          <a:p>
            <a:pPr marL="0" indent="0" algn="ctr">
              <a:buNone/>
            </a:pPr>
            <a:r>
              <a:rPr lang="en-US" sz="11100" b="1" dirty="0" smtClean="0">
                <a:solidFill>
                  <a:schemeClr val="tx1"/>
                </a:solidFill>
                <a:latin typeface="Rockwell Extra Bold" panose="02060903040505020403" pitchFamily="18" charset="0"/>
              </a:rPr>
              <a:t>PRESENTS</a:t>
            </a:r>
          </a:p>
          <a:p>
            <a:pPr marL="0" indent="0" algn="ctr">
              <a:buNone/>
            </a:pPr>
            <a:r>
              <a:rPr lang="en-US" sz="22200" b="1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The Insanity of Mary Girard</a:t>
            </a:r>
          </a:p>
          <a:p>
            <a:pPr marL="0" indent="0">
              <a:buNone/>
            </a:pPr>
            <a:endParaRPr lang="en-US" sz="6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19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Wednesday March 21</a:t>
            </a:r>
          </a:p>
          <a:p>
            <a:pPr>
              <a:buClr>
                <a:srgbClr val="FFC000"/>
              </a:buClr>
            </a:pPr>
            <a:r>
              <a:rPr lang="en-US" sz="185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5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Cartlon</a:t>
            </a:r>
            <a:r>
              <a:rPr lang="en-US" sz="185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185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Cafetorium</a:t>
            </a:r>
            <a:r>
              <a:rPr lang="en-US" sz="185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7:30</a:t>
            </a:r>
            <a:endParaRPr lang="en-US" sz="185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19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Admission $5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76320" y="2350570"/>
            <a:ext cx="3024336" cy="435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1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28736" y="-195284"/>
            <a:ext cx="12192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  <a:latin typeface="+mj-lt"/>
              </a:rPr>
              <a:t>     Closed - Learning Commons &amp;</a:t>
            </a:r>
          </a:p>
          <a:p>
            <a:pPr marL="0" indent="0">
              <a:buNone/>
            </a:pPr>
            <a:r>
              <a:rPr lang="en-US" sz="7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7200" dirty="0" smtClean="0">
                <a:solidFill>
                  <a:srgbClr val="FFC000"/>
                </a:solidFill>
                <a:latin typeface="+mj-lt"/>
              </a:rPr>
              <a:t>     </a:t>
            </a:r>
            <a:r>
              <a:rPr lang="en-US" sz="6000" dirty="0" smtClean="0">
                <a:solidFill>
                  <a:srgbClr val="FFC000"/>
                </a:solidFill>
                <a:latin typeface="+mj-lt"/>
              </a:rPr>
              <a:t>Red Gym/CPAC Change Rooms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416" y="278092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Thurs. </a:t>
            </a:r>
            <a:r>
              <a:rPr lang="en-US" sz="8000" dirty="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Mar. 22</a:t>
            </a:r>
            <a:r>
              <a:rPr lang="en-US" sz="8000" baseline="30000" dirty="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nd</a:t>
            </a:r>
            <a:r>
              <a:rPr lang="en-US" sz="8000" dirty="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 to</a:t>
            </a:r>
            <a:endParaRPr lang="en-US" sz="8000" baseline="30000" dirty="0" smtClean="0">
              <a:solidFill>
                <a:srgbClr val="FF0000"/>
              </a:solidFill>
              <a:latin typeface="Forte" panose="03060902040502070203" pitchFamily="66" charset="0"/>
              <a:cs typeface="Segoe UI Semibold" panose="020B0702040204020203" pitchFamily="34" charset="0"/>
            </a:endParaRPr>
          </a:p>
          <a:p>
            <a:r>
              <a:rPr lang="en-US" sz="8000" dirty="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Mon. Mar. 26</a:t>
            </a:r>
            <a:r>
              <a:rPr lang="en-US" sz="8000" baseline="30000" dirty="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th</a:t>
            </a:r>
            <a:r>
              <a:rPr lang="en-US" sz="8000" dirty="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 </a:t>
            </a:r>
            <a:endParaRPr lang="en-US" sz="8000" dirty="0">
              <a:solidFill>
                <a:srgbClr val="FF0000"/>
              </a:solidFill>
              <a:latin typeface="Forte" panose="03060902040502070203" pitchFamily="66" charset="0"/>
              <a:cs typeface="Segoe UI Semibold" panose="020B07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888935"/>
            <a:ext cx="11953328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*</a:t>
            </a:r>
            <a:r>
              <a:rPr lang="en-US" sz="4000" dirty="0" smtClean="0">
                <a:solidFill>
                  <a:srgbClr val="FFC000"/>
                </a:solidFill>
                <a:latin typeface="+mn-lt"/>
              </a:rPr>
              <a:t>Please remove valuables from change rooms.</a:t>
            </a:r>
            <a:endParaRPr lang="en-US" sz="40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2427392"/>
            <a:ext cx="3243353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8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03" y="2647328"/>
            <a:ext cx="3784665" cy="380600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-66061"/>
            <a:ext cx="11784632" cy="305774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0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CPAC Closed</a:t>
            </a:r>
          </a:p>
          <a:p>
            <a:pPr algn="ctr"/>
            <a:r>
              <a:rPr lang="en-US" sz="6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 </a:t>
            </a:r>
            <a:r>
              <a:rPr lang="en-US" sz="8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Tues</a:t>
            </a:r>
            <a:r>
              <a:rPr lang="en-US" sz="8600" dirty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. </a:t>
            </a:r>
            <a:r>
              <a:rPr lang="en-US" sz="8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Mar. 20</a:t>
            </a:r>
            <a:r>
              <a:rPr lang="en-US" sz="8600" baseline="30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th</a:t>
            </a:r>
            <a:r>
              <a:rPr lang="en-US" sz="8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  </a:t>
            </a:r>
            <a:r>
              <a:rPr lang="en-US" sz="8600" dirty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3:30– Mon. </a:t>
            </a:r>
            <a:r>
              <a:rPr lang="en-US" sz="8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Mar. 26</a:t>
            </a:r>
            <a:r>
              <a:rPr lang="en-US" sz="8600" baseline="30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th</a:t>
            </a:r>
            <a:endParaRPr lang="en-US" sz="8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776" y="2930888"/>
            <a:ext cx="9168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</a:t>
            </a:r>
            <a:r>
              <a:rPr lang="en-US" sz="4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All of CPAC and area – including Fitness Centre.</a:t>
            </a:r>
          </a:p>
          <a:p>
            <a:pPr lvl="0"/>
            <a:r>
              <a:rPr lang="en-US" sz="4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-NO access to CPAC from outside.</a:t>
            </a:r>
          </a:p>
        </p:txBody>
      </p:sp>
    </p:spTree>
    <p:extLst>
      <p:ext uri="{BB962C8B-B14F-4D97-AF65-F5344CB8AC3E}">
        <p14:creationId xmlns:p14="http://schemas.microsoft.com/office/powerpoint/2010/main" val="399037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079" t="11107" r="23214" b="28023"/>
          <a:stretch/>
        </p:blipFill>
        <p:spPr>
          <a:xfrm>
            <a:off x="-1942881" y="34371"/>
            <a:ext cx="14124466" cy="7101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5480" y="569813"/>
            <a:ext cx="97930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Closed -The Entire East                      Parking Lot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&amp; Electric Stalls  </a:t>
            </a:r>
          </a:p>
          <a:p>
            <a:r>
              <a:rPr lang="en-US" sz="8000" dirty="0" smtClean="0">
                <a:solidFill>
                  <a:srgbClr val="FFFF00"/>
                </a:solidFill>
                <a:latin typeface="Forte" panose="03060902040502070203" pitchFamily="66" charset="0"/>
              </a:rPr>
              <a:t>      </a:t>
            </a:r>
            <a:r>
              <a:rPr lang="en-US" sz="9600" dirty="0" smtClean="0">
                <a:solidFill>
                  <a:srgbClr val="FFFF00"/>
                </a:solidFill>
                <a:latin typeface="Forte" panose="03060902040502070203" pitchFamily="66" charset="0"/>
              </a:rPr>
              <a:t>Fri. Mar. 23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640" y="3862145"/>
            <a:ext cx="3240360" cy="32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86947</TotalTime>
  <Words>237</Words>
  <Application>Microsoft Office PowerPoint</Application>
  <PresentationFormat>Widescreen</PresentationFormat>
  <Paragraphs>67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Arial</vt:lpstr>
      <vt:lpstr>Arial Black</vt:lpstr>
      <vt:lpstr>Berlin Sans FB Demi</vt:lpstr>
      <vt:lpstr>Calibri</vt:lpstr>
      <vt:lpstr>Edwardian Script ITC</vt:lpstr>
      <vt:lpstr>Eras Bold ITC</vt:lpstr>
      <vt:lpstr>Forte</vt:lpstr>
      <vt:lpstr>Franklin Gothic Demi Cond</vt:lpstr>
      <vt:lpstr>Impact</vt:lpstr>
      <vt:lpstr>Rockwell Extra Bold</vt:lpstr>
      <vt:lpstr>Segoe UI Black</vt:lpstr>
      <vt:lpstr>Segoe UI Semibold</vt:lpstr>
      <vt:lpstr>Times New Roman</vt:lpstr>
      <vt:lpstr>ind_3646_slide</vt:lpstr>
      <vt:lpstr>1_ind_3646_slide</vt:lpstr>
      <vt:lpstr>2_NewsPrint</vt:lpstr>
      <vt:lpstr>Office Theme</vt:lpstr>
      <vt:lpstr>1_NewsPrint</vt:lpstr>
      <vt:lpstr>3_NewsPrint</vt:lpstr>
      <vt:lpstr>PowerPoint Presentation</vt:lpstr>
      <vt:lpstr>PowerPoint Presentation</vt:lpstr>
      <vt:lpstr>PowerPoint Presentation</vt:lpstr>
      <vt:lpstr>PowerPoint Presentation</vt:lpstr>
      <vt:lpstr>*Please remove valuables from change rooms.</vt:lpstr>
      <vt:lpstr>PowerPoint Presentation</vt:lpstr>
      <vt:lpstr>PowerPoint Presentation</vt:lpstr>
    </vt:vector>
  </TitlesOfParts>
  <Company>srsd119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1719</cp:revision>
  <dcterms:created xsi:type="dcterms:W3CDTF">2016-08-24T15:46:04Z</dcterms:created>
  <dcterms:modified xsi:type="dcterms:W3CDTF">2018-03-20T21:21:27Z</dcterms:modified>
</cp:coreProperties>
</file>