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19" r:id="rId1"/>
    <p:sldMasterId id="2147485231" r:id="rId2"/>
    <p:sldMasterId id="2147485605" r:id="rId3"/>
    <p:sldMasterId id="2147485857" r:id="rId4"/>
    <p:sldMasterId id="2147486017" r:id="rId5"/>
    <p:sldMasterId id="2147486059" r:id="rId6"/>
    <p:sldMasterId id="2147486095" r:id="rId7"/>
    <p:sldMasterId id="2147486107" r:id="rId8"/>
    <p:sldMasterId id="2147486134" r:id="rId9"/>
    <p:sldMasterId id="2147486146" r:id="rId10"/>
  </p:sldMasterIdLst>
  <p:notesMasterIdLst>
    <p:notesMasterId r:id="rId20"/>
  </p:notesMasterIdLst>
  <p:sldIdLst>
    <p:sldId id="784" r:id="rId11"/>
    <p:sldId id="808" r:id="rId12"/>
    <p:sldId id="812" r:id="rId13"/>
    <p:sldId id="811" r:id="rId14"/>
    <p:sldId id="807" r:id="rId15"/>
    <p:sldId id="809" r:id="rId16"/>
    <p:sldId id="802" r:id="rId17"/>
    <p:sldId id="801" r:id="rId18"/>
    <p:sldId id="8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75D9C-71E6-40CD-A92D-6CD7E3C1C494}">
          <p14:sldIdLst>
            <p14:sldId id="784"/>
            <p14:sldId id="808"/>
            <p14:sldId id="812"/>
            <p14:sldId id="811"/>
            <p14:sldId id="807"/>
            <p14:sldId id="809"/>
            <p14:sldId id="802"/>
            <p14:sldId id="801"/>
            <p14:sldId id="8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lle DAmou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F"/>
    <a:srgbClr val="B3C37F"/>
    <a:srgbClr val="C6D3A5"/>
    <a:srgbClr val="AFB931"/>
    <a:srgbClr val="AED76B"/>
    <a:srgbClr val="D0D86A"/>
    <a:srgbClr val="C8D14F"/>
    <a:srgbClr val="F1995D"/>
    <a:srgbClr val="87A28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5" autoAdjust="0"/>
    <p:restoredTop sz="94660"/>
  </p:normalViewPr>
  <p:slideViewPr>
    <p:cSldViewPr>
      <p:cViewPr varScale="1">
        <p:scale>
          <a:sx n="91" d="100"/>
          <a:sy n="91" d="100"/>
        </p:scale>
        <p:origin x="12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7EAFE-4CDB-4141-BD93-2A098D8620EA}" type="datetimeFigureOut">
              <a:rPr lang="en-CA" smtClean="0"/>
              <a:t>2018-02-28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8874B-FE22-41A0-8249-45C690F079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23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69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07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7CAE41-AC02-4212-B5DC-D72801E371D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202D-68D5-4ED1-B25A-1FF7B04C5D6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03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5700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95267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85581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92061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74941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42283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93229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263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FF0C-29CB-42AC-8800-C5E41D57A6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EA11F1-A0A8-4236-B707-8FA1FBAE28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3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A0854-E25F-4EBD-9458-F060AD84328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7237-48B1-42FF-9713-00C9DF8D0A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2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F85D4-C45F-411C-B749-769D6C6446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40A76-7B9E-4EFE-915F-1272FB3460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31D5-7DB5-40DB-8BFE-5B6533328D6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E48D-F54E-4E39-8FD7-B14993DDCAF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9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57D2E-4939-4CB9-BDF8-B3C852F797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B5C50-6AE2-464E-842D-7030CA734F3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4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AB23-18A4-4FFD-83C8-250DBE1118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1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594C2-4CF5-4467-B7F2-FBE3C7E6D3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2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D3CE9-ACDC-41E9-8DBC-1375F116ED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7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17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0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37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396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98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E5A95-143A-4D3B-8B89-6A03EE71732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46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5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56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4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D1B143-0C14-4C2D-9BC0-F996544B9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7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7ECD4-C018-40EB-8C55-D89FAEB2E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9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F182-7509-4518-8AC5-BBFE2AE64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96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7930E-3716-4E21-A226-266B9D1D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004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4BF9-B1CE-43EF-B7D6-C555379CE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42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D65E8-2B77-48C8-A1FA-C6A82D1AB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54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E8D2-C019-4DE6-AF26-2DCEDCD8451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4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540F5-1321-49BE-BF01-9F8F6804C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132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76799-D99A-4D88-AC7B-CDE3004A2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887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43C16-FD7E-4F23-9675-13169A402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121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3CCEE-96A0-41C7-9F92-32B6AEE46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745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0C074-295B-4AB5-B290-9CEC3FF3F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5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5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0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1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03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9C4B-CE57-460A-B96C-FBDC6107DB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00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24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05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87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09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9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08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46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60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3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88A41-DDDF-4C43-AC09-49EF78D82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61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6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66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38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94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24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4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9350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6286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984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55D9-C853-4F93-91EA-1279FF15B1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56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6305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1923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92549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9099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6044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24634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1613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9524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10"/>
            <a:ext cx="103632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4093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06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F83F8-6248-4ABB-B72C-ABA86059310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257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15" y="1535121"/>
            <a:ext cx="5386916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15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8" y="1535121"/>
            <a:ext cx="5389032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8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061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5087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15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15" y="1435101"/>
            <a:ext cx="4011084" cy="4691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925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33" y="4800609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33" y="612783"/>
            <a:ext cx="7315199" cy="41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33" y="5367346"/>
            <a:ext cx="7315199" cy="804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122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25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2957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43" y="1828800"/>
            <a:ext cx="5851524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45" y="-812790"/>
            <a:ext cx="5851524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691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746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037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773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97D3A-FCF7-47EC-927B-0645C27FFF0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10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78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833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46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89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412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6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902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81448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93996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744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417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333" smtClean="0">
                <a:solidFill>
                  <a:schemeClr val="dk2"/>
                </a:solidFill>
              </a:rPr>
              <a:pPr algn="r"/>
              <a:t>‹#›</a:t>
            </a:fld>
            <a:endParaRPr lang="en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14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147" r:id="rId1"/>
    <p:sldLayoutId id="2147486148" r:id="rId2"/>
    <p:sldLayoutId id="2147486149" r:id="rId3"/>
    <p:sldLayoutId id="2147486150" r:id="rId4"/>
    <p:sldLayoutId id="2147486151" r:id="rId5"/>
    <p:sldLayoutId id="2147486152" r:id="rId6"/>
    <p:sldLayoutId id="2147486153" r:id="rId7"/>
    <p:sldLayoutId id="2147486154" r:id="rId8"/>
    <p:sldLayoutId id="2147486155" r:id="rId9"/>
    <p:sldLayoutId id="2147486156" r:id="rId10"/>
    <p:sldLayoutId id="21474861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4219A-AC6A-4AB6-AAF5-E143337C270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77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6" r:id="rId1"/>
    <p:sldLayoutId id="2147485607" r:id="rId2"/>
    <p:sldLayoutId id="2147485608" r:id="rId3"/>
    <p:sldLayoutId id="2147485609" r:id="rId4"/>
    <p:sldLayoutId id="2147485610" r:id="rId5"/>
    <p:sldLayoutId id="2147485611" r:id="rId6"/>
    <p:sldLayoutId id="2147485612" r:id="rId7"/>
    <p:sldLayoutId id="2147485613" r:id="rId8"/>
    <p:sldLayoutId id="2147485614" r:id="rId9"/>
    <p:sldLayoutId id="2147485615" r:id="rId10"/>
    <p:sldLayoutId id="21474856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68CA55-B107-4545-A5DE-5C39E130A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2018-02-28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7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0" r:id="rId1"/>
    <p:sldLayoutId id="2147486061" r:id="rId2"/>
    <p:sldLayoutId id="2147486062" r:id="rId3"/>
    <p:sldLayoutId id="2147486063" r:id="rId4"/>
    <p:sldLayoutId id="2147486064" r:id="rId5"/>
    <p:sldLayoutId id="2147486065" r:id="rId6"/>
    <p:sldLayoutId id="2147486066" r:id="rId7"/>
    <p:sldLayoutId id="2147486067" r:id="rId8"/>
    <p:sldLayoutId id="2147486068" r:id="rId9"/>
    <p:sldLayoutId id="2147486069" r:id="rId10"/>
    <p:sldLayoutId id="21474860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157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096" r:id="rId1"/>
    <p:sldLayoutId id="2147486097" r:id="rId2"/>
    <p:sldLayoutId id="2147486098" r:id="rId3"/>
    <p:sldLayoutId id="2147486099" r:id="rId4"/>
    <p:sldLayoutId id="2147486100" r:id="rId5"/>
    <p:sldLayoutId id="2147486101" r:id="rId6"/>
    <p:sldLayoutId id="2147486102" r:id="rId7"/>
    <p:sldLayoutId id="2147486103" r:id="rId8"/>
    <p:sldLayoutId id="2147486104" r:id="rId9"/>
    <p:sldLayoutId id="2147486105" r:id="rId10"/>
    <p:sldLayoutId id="21474861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352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108" r:id="rId1"/>
    <p:sldLayoutId id="2147486109" r:id="rId2"/>
    <p:sldLayoutId id="2147486110" r:id="rId3"/>
    <p:sldLayoutId id="2147486111" r:id="rId4"/>
    <p:sldLayoutId id="2147486112" r:id="rId5"/>
    <p:sldLayoutId id="2147486113" r:id="rId6"/>
    <p:sldLayoutId id="2147486114" r:id="rId7"/>
    <p:sldLayoutId id="21474861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5" r:id="rId1"/>
    <p:sldLayoutId id="2147486136" r:id="rId2"/>
    <p:sldLayoutId id="2147486137" r:id="rId3"/>
    <p:sldLayoutId id="2147486138" r:id="rId4"/>
    <p:sldLayoutId id="2147486139" r:id="rId5"/>
    <p:sldLayoutId id="2147486140" r:id="rId6"/>
    <p:sldLayoutId id="2147486141" r:id="rId7"/>
    <p:sldLayoutId id="2147486142" r:id="rId8"/>
    <p:sldLayoutId id="2147486143" r:id="rId9"/>
    <p:sldLayoutId id="2147486144" r:id="rId10"/>
    <p:sldLayoutId id="21474861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>
              <a:defRPr/>
            </a:pPr>
            <a:fld id="{C409A30D-8299-463B-B4FE-17BCFF51514D}" type="datetime1">
              <a:rPr lang="en-US">
                <a:solidFill>
                  <a:prstClr val="white"/>
                </a:solidFill>
                <a:latin typeface="Times New Roman"/>
              </a:rPr>
              <a:pPr>
                <a:defRPr/>
              </a:pPr>
              <a:t>2/28/2018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63352" y="53693"/>
            <a:ext cx="11089232" cy="720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Arial Black" panose="020B0A04020102020204" pitchFamily="34" charset="0"/>
              </a:rPr>
              <a:t>Carlton Comprehensive Public High School</a:t>
            </a:r>
            <a:r>
              <a:rPr lang="en-US" sz="3600" dirty="0">
                <a:solidFill>
                  <a:srgbClr val="FF0000"/>
                </a:solidFill>
                <a:latin typeface="Impact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Impact"/>
              </a:rPr>
            </a:br>
            <a:r>
              <a:rPr lang="en-US" sz="4800" dirty="0">
                <a:solidFill>
                  <a:srgbClr val="DEDEE0">
                    <a:lumMod val="25000"/>
                  </a:srgbClr>
                </a:solidFill>
                <a:latin typeface="Impact"/>
              </a:rPr>
              <a:t>2017 – 2018 Bell Schedule</a:t>
            </a:r>
            <a:endParaRPr lang="en-CA" sz="4800" dirty="0">
              <a:solidFill>
                <a:srgbClr val="DEDEE0">
                  <a:lumMod val="25000"/>
                </a:srgbClr>
              </a:solidFill>
              <a:latin typeface="Impac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90" y="425190"/>
            <a:ext cx="1023234" cy="10801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466597"/>
              </p:ext>
            </p:extLst>
          </p:nvPr>
        </p:nvGraphicFramePr>
        <p:xfrm>
          <a:off x="263352" y="1853887"/>
          <a:ext cx="11737303" cy="45994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099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Monday, Tuesday,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Thursday and Friday</a:t>
                      </a: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Wednesday</a:t>
                      </a:r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10:00 – 11:05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10:00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11:00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447"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Wellness Break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11:05 – 11:15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11:05 – 11:20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11:20 – 12:25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11:25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12:25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4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1:15 – 2:15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1:15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2:15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6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2:20 – 3:20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2:20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3:20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1664" y="416495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Thursday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, March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678796"/>
              </p:ext>
            </p:extLst>
          </p:nvPr>
        </p:nvGraphicFramePr>
        <p:xfrm>
          <a:off x="191342" y="1868274"/>
          <a:ext cx="11809313" cy="489503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7308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French Toast with Sausage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$3.50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2571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 smtClean="0"/>
                    </a:p>
                    <a:p>
                      <a:pPr algn="ctr"/>
                      <a:r>
                        <a:rPr lang="en-US" sz="2800" b="1" dirty="0" smtClean="0"/>
                        <a:t>Grilled Cheese Sandwich with </a:t>
                      </a:r>
                    </a:p>
                    <a:p>
                      <a:pPr algn="ctr"/>
                      <a:r>
                        <a:rPr lang="en-US" sz="2800" b="1" dirty="0" smtClean="0"/>
                        <a:t>Wedges or Soup or Salad </a:t>
                      </a:r>
                      <a:endParaRPr lang="en-US" sz="28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smtClean="0">
                          <a:latin typeface="+mn-lt"/>
                        </a:rPr>
                        <a:t>$5.50</a:t>
                      </a:r>
                      <a:endParaRPr lang="en-CA" sz="2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3117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Cream of Tomato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Beef Noodle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Crunchy Detox Salad</a:t>
                      </a:r>
                      <a:endParaRPr lang="en-US" sz="2800" b="1" baseline="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$5.25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44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smtClean="0">
                          <a:latin typeface="+mn-lt"/>
                        </a:rPr>
                        <a:t>Raspberry Jell-O </a:t>
                      </a:r>
                    </a:p>
                    <a:p>
                      <a:pPr algn="ctr"/>
                      <a:r>
                        <a:rPr lang="en-US" sz="1000" b="1" smtClean="0">
                          <a:latin typeface="+mn-lt"/>
                        </a:rPr>
                        <a:t> </a:t>
                      </a:r>
                      <a:endParaRPr lang="en-US" sz="10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7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0238" y="1699005"/>
            <a:ext cx="4974470" cy="3786887"/>
          </a:xfrm>
          <a:prstGeom prst="rect">
            <a:avLst/>
          </a:prstGeom>
          <a:solidFill>
            <a:schemeClr val="accent1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8428" y="-569893"/>
            <a:ext cx="122886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ED76B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Homeroom Day Today!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0022" y="2010519"/>
            <a:ext cx="59089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Earn Credits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white">
                    <a:lumMod val="95000"/>
                  </a:prstClr>
                </a:solidFill>
                <a:latin typeface="Eras Bold ITC" panose="020B0907030504020204" pitchFamily="34" charset="0"/>
              </a:rPr>
              <a:t>Life Transitions 20 &amp;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Eras Bold ITC" panose="020B0907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11:05-11:20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376" y="5843212"/>
            <a:ext cx="1129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 your timetable for your advisor and room  # to meet.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432" y="4576072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9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73" l="0" r="97778">
                        <a14:foregroundMark x1="40222" y1="7432" x2="40222" y2="7432"/>
                        <a14:foregroundMark x1="48000" y1="9459" x2="48000" y2="9459"/>
                        <a14:foregroundMark x1="56444" y1="9797" x2="56444" y2="9797"/>
                        <a14:foregroundMark x1="60444" y1="9797" x2="61111" y2="9797"/>
                        <a14:foregroundMark x1="65333" y1="9797" x2="65333" y2="9797"/>
                        <a14:foregroundMark x1="68667" y1="8446" x2="68667" y2="8446"/>
                        <a14:foregroundMark x1="30444" y1="11486" x2="30444" y2="11486"/>
                        <a14:foregroundMark x1="26889" y1="9797" x2="26889" y2="9797"/>
                        <a14:foregroundMark x1="22222" y1="10473" x2="22222" y2="10473"/>
                        <a14:foregroundMark x1="12222" y1="12838" x2="12222" y2="12838"/>
                        <a14:foregroundMark x1="32000" y1="46959" x2="32000" y2="46959"/>
                        <a14:foregroundMark x1="17111" y1="57432" x2="17111" y2="57432"/>
                        <a14:foregroundMark x1="18889" y1="71622" x2="18889" y2="71622"/>
                        <a14:foregroundMark x1="27333" y1="76689" x2="27333" y2="76689"/>
                        <a14:foregroundMark x1="38000" y1="76689" x2="38000" y2="76689"/>
                        <a14:foregroundMark x1="45333" y1="72973" x2="45333" y2="72973"/>
                        <a14:foregroundMark x1="50222" y1="69595" x2="50222" y2="69595"/>
                        <a14:foregroundMark x1="51111" y1="65541" x2="51111" y2="65541"/>
                        <a14:foregroundMark x1="50000" y1="59122" x2="50000" y2="59122"/>
                        <a14:foregroundMark x1="47111" y1="55405" x2="47111" y2="55405"/>
                        <a14:foregroundMark x1="44222" y1="54054" x2="44222" y2="54054"/>
                        <a14:foregroundMark x1="19778" y1="53041" x2="19778" y2="53041"/>
                        <a14:foregroundMark x1="50444" y1="55405" x2="50444" y2="55405"/>
                        <a14:foregroundMark x1="18889" y1="67905" x2="18889" y2="67905"/>
                        <a14:foregroundMark x1="12889" y1="60473" x2="12889" y2="60473"/>
                        <a14:foregroundMark x1="56667" y1="1689" x2="56667" y2="1689"/>
                        <a14:backgroundMark x1="33333" y1="9122" x2="33333" y2="9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184" y="1904124"/>
            <a:ext cx="5500274" cy="3617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0473" y="270807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Home  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1637" y="3125911"/>
            <a:ext cx="103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School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3450" y="3519758"/>
            <a:ext cx="174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E</a:t>
            </a:r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mployment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7688" y="393657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Health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2044" y="4375466"/>
            <a:ext cx="100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Money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2576" y="4856214"/>
            <a:ext cx="18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Relationships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5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857329" y="0"/>
            <a:ext cx="18109039" cy="6898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3" b="98168" l="792" r="100000">
                        <a14:foregroundMark x1="48285" y1="15707" x2="51715" y2="28534"/>
                        <a14:foregroundMark x1="22955" y1="47382" x2="17942" y2="74084"/>
                        <a14:foregroundMark x1="35620" y1="44503" x2="30343" y2="72251"/>
                        <a14:foregroundMark x1="8707" y1="74869" x2="8707" y2="74869"/>
                        <a14:foregroundMark x1="13456" y1="80105" x2="13456" y2="80105"/>
                        <a14:foregroundMark x1="8971" y1="79843" x2="8971" y2="79843"/>
                        <a14:foregroundMark x1="11609" y1="80628" x2="11609" y2="80628"/>
                        <a14:foregroundMark x1="8707" y1="72251" x2="18734" y2="68586"/>
                        <a14:foregroundMark x1="39578" y1="58115" x2="37203" y2="64921"/>
                        <a14:foregroundMark x1="50923" y1="54974" x2="49077" y2="63874"/>
                        <a14:foregroundMark x1="61741" y1="53927" x2="56992" y2="67016"/>
                        <a14:foregroundMark x1="75989" y1="39529" x2="71504" y2="57592"/>
                        <a14:foregroundMark x1="64908" y1="53403" x2="64116" y2="63089"/>
                        <a14:foregroundMark x1="87071" y1="48429" x2="84433" y2="57330"/>
                        <a14:foregroundMark x1="83377" y1="47906" x2="79683" y2="58115"/>
                        <a14:foregroundMark x1="23483" y1="34555" x2="23747" y2="34555"/>
                        <a14:foregroundMark x1="26649" y1="30628" x2="26649" y2="30628"/>
                        <a14:foregroundMark x1="29288" y1="29319" x2="29288" y2="29319"/>
                        <a14:foregroundMark x1="32718" y1="28010" x2="32718" y2="28010"/>
                        <a14:foregroundMark x1="50396" y1="8639" x2="50396" y2="8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0171" y="1844824"/>
            <a:ext cx="3170049" cy="3195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16632"/>
            <a:ext cx="2279576" cy="722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-1392832" y="620688"/>
            <a:ext cx="13644542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Hoopla Volunteer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Thursday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March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</a:t>
            </a:r>
            <a:r>
              <a:rPr lang="en-US" sz="54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12:30 – </a:t>
            </a:r>
            <a:r>
              <a:rPr lang="en-US" sz="5400" b="1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CPAC                                                                                                                                                            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						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Host/Hostess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     Scorekeepers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     Video Crew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See Mr. Strom </a:t>
            </a:r>
            <a:r>
              <a:rPr lang="en-US" sz="4800" b="1" dirty="0" smtClean="0"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if </a:t>
            </a:r>
            <a:r>
              <a:rPr lang="en-US" sz="4800" b="1" dirty="0"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you cannot </a:t>
            </a:r>
            <a:r>
              <a:rPr lang="en-US" sz="4800" b="1" dirty="0" smtClean="0"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attend</a:t>
            </a:r>
            <a:r>
              <a:rPr lang="en-US" sz="4800" b="1" dirty="0" smtClean="0">
                <a:latin typeface="Brush Script Std" panose="030608020406070704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cript MT Bold" panose="03040602040607080904" pitchFamily="66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Std" panose="03060802040607070404" pitchFamily="66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 MT Bold" panose="03040602040607080904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dmin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6284" y="7937"/>
            <a:ext cx="13826248" cy="77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gym floor with shuttle c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09964" y="7937"/>
            <a:ext cx="12590307" cy="7730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1704" y="2708920"/>
            <a:ext cx="90730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 smtClean="0">
                <a:latin typeface="Cooper Std Black" panose="0208090304030B020404" pitchFamily="18" charset="0"/>
                <a:ea typeface="Times New Roman" panose="02020603050405020304" pitchFamily="18" charset="0"/>
              </a:rPr>
              <a:t>Information meeting:</a:t>
            </a:r>
            <a:r>
              <a:rPr lang="en-US" sz="6000" dirty="0" smtClean="0">
                <a:latin typeface="Cooper Std Black" panose="0208090304030B0204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6000" dirty="0" smtClean="0">
                <a:latin typeface="Cooper Std Black" panose="0208090304030B020404" pitchFamily="18" charset="0"/>
                <a:ea typeface="Times New Roman" panose="02020603050405020304" pitchFamily="18" charset="0"/>
              </a:rPr>
              <a:t>Thursday, </a:t>
            </a:r>
            <a:r>
              <a:rPr lang="en-US" sz="6000" dirty="0">
                <a:latin typeface="Cooper Std Black" panose="0208090304030B020404" pitchFamily="18" charset="0"/>
                <a:ea typeface="Times New Roman" panose="02020603050405020304" pitchFamily="18" charset="0"/>
              </a:rPr>
              <a:t>March 1st </a:t>
            </a:r>
            <a:endParaRPr lang="en-US" sz="6000" dirty="0" smtClean="0">
              <a:latin typeface="Cooper Std Black" panose="0208090304030B020404" pitchFamily="18" charset="0"/>
              <a:ea typeface="Times New Roman" panose="02020603050405020304" pitchFamily="18" charset="0"/>
            </a:endParaRPr>
          </a:p>
          <a:p>
            <a:r>
              <a:rPr lang="en-US" sz="6000" dirty="0" smtClean="0">
                <a:latin typeface="Cooper Std Black" panose="0208090304030B020404" pitchFamily="18" charset="0"/>
                <a:ea typeface="Times New Roman" panose="02020603050405020304" pitchFamily="18" charset="0"/>
              </a:rPr>
              <a:t>Noon</a:t>
            </a:r>
          </a:p>
          <a:p>
            <a:r>
              <a:rPr lang="en-US" sz="6000" dirty="0" smtClean="0">
                <a:latin typeface="Cooper Std Black" panose="0208090304030B020404" pitchFamily="18" charset="0"/>
                <a:ea typeface="Times New Roman" panose="02020603050405020304" pitchFamily="18" charset="0"/>
              </a:rPr>
              <a:t>CPAC   </a:t>
            </a:r>
            <a:endParaRPr lang="en-US" sz="6000" dirty="0">
              <a:latin typeface="Cooper Std Black" panose="0208090304030B0204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13" y="980728"/>
            <a:ext cx="13753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Attention Badminton Players!!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9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161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319393" y="14515"/>
            <a:ext cx="11493059" cy="1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Making the ordinary – EXTRAORDINARY!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147499" y="993201"/>
            <a:ext cx="9512035" cy="2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467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The </a:t>
            </a: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Student Leadership Council</a:t>
            </a:r>
            <a:r>
              <a:rPr kumimoji="0" lang="en" sz="3467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is looking for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467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New </a:t>
            </a: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Council members </a:t>
            </a:r>
            <a:r>
              <a:rPr kumimoji="0" lang="en" sz="3467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&amp; </a:t>
            </a:r>
            <a:r>
              <a:rPr kumimoji="0" lang="en" sz="3467" b="1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Spirit Voluntee</a:t>
            </a:r>
            <a:r>
              <a:rPr kumimoji="0" lang="en" sz="3733" b="1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rs</a:t>
            </a:r>
            <a:r>
              <a:rPr kumimoji="0" lang="en" sz="3733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   </a:t>
            </a:r>
            <a:r>
              <a:rPr kumimoji="0" lang="en" sz="1333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en" sz="1333" b="0" i="0" u="none" strike="noStrike" kern="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Calibri"/>
              <a:cs typeface="Segoe UI Semibold" panose="020B0702040204020203" pitchFamily="34" charset="0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en" sz="1333" b="0" i="0" u="none" strike="noStrike" kern="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Calibri"/>
              <a:cs typeface="Segoe UI Semibold" panose="020B0702040204020203" pitchFamily="34" charset="0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   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Mrs. Wilkie - Student Services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        Mr. Hecht - Learning Commons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Mr.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Armitage - R203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</a:t>
            </a:r>
            <a:endParaRPr kumimoji="0" sz="2667" b="0" i="0" u="none" strike="noStrike" kern="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  <a:sym typeface="Arial"/>
            </a:endParaRP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913" y="4116199"/>
            <a:ext cx="3930107" cy="262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495" y="4166893"/>
            <a:ext cx="3247719" cy="2586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797" y="2666779"/>
            <a:ext cx="3586319" cy="1943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2" y="4245942"/>
            <a:ext cx="4012120" cy="2507575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 rot="625902">
            <a:off x="9181025" y="539905"/>
            <a:ext cx="3305255" cy="2948852"/>
          </a:xfrm>
          <a:prstGeom prst="irregularSeal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Check the board near B101 for more info!</a:t>
            </a:r>
          </a:p>
        </p:txBody>
      </p:sp>
    </p:spTree>
    <p:extLst>
      <p:ext uri="{BB962C8B-B14F-4D97-AF65-F5344CB8AC3E}">
        <p14:creationId xmlns:p14="http://schemas.microsoft.com/office/powerpoint/2010/main" val="214754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2275" y="-1539552"/>
            <a:ext cx="18116550" cy="811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6764" y="908720"/>
            <a:ext cx="10118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Stay up to date with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Sader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Snaps!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752" y="4533341"/>
            <a:ext cx="109824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Follow Carlton’s Snapchat @CCPHS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Saders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Snap codes will be posted throughout the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until March 5, 2018!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5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374400" y="123800"/>
            <a:ext cx="9443200" cy="126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Carlton Mobile Store</a:t>
            </a:r>
            <a:endParaRPr b="1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5972167" y="1112000"/>
            <a:ext cx="4931600" cy="82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ree Serif"/>
                <a:ea typeface="Bree Serif"/>
                <a:cs typeface="Bree Serif"/>
                <a:sym typeface="Bree Serif"/>
              </a:rPr>
              <a:t>NEW CLOTHING!</a:t>
            </a:r>
            <a:endParaRPr sz="3600" b="1" u="sng" dirty="0">
              <a:solidFill>
                <a:schemeClr val="tx1">
                  <a:lumMod val="95000"/>
                  <a:lumOff val="5000"/>
                </a:schemeClr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sz="1867" b="1" dirty="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sz="4000"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 algn="l"/>
            <a:endParaRPr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l="1452" t="1669" r="1685" b="2360"/>
          <a:stretch/>
        </p:blipFill>
        <p:spPr>
          <a:xfrm>
            <a:off x="75234" y="1389400"/>
            <a:ext cx="4704135" cy="49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4779367" y="2485573"/>
            <a:ext cx="70372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Buy your Crusader Clothing at Lunch in the Rotunda 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or 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Visit the General Office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-36400" y="6179600"/>
            <a:ext cx="12264800" cy="8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Payments are available with cheques, debit, credit and cash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ltra"/>
                <a:ea typeface="Ultra"/>
                <a:cs typeface="Ultra"/>
                <a:sym typeface="Ultra"/>
              </a:rPr>
              <a:t> 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5386967" y="1935600"/>
            <a:ext cx="5822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February 26th - March 9th</a:t>
            </a: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  <p:extLst>
      <p:ext uri="{BB962C8B-B14F-4D97-AF65-F5344CB8AC3E}">
        <p14:creationId xmlns:p14="http://schemas.microsoft.com/office/powerpoint/2010/main" val="326928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962" y="3068960"/>
            <a:ext cx="742623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meeting: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February 28,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825205"/>
            <a:ext cx="558442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85151</TotalTime>
  <Words>292</Words>
  <Application>Microsoft Office PowerPoint</Application>
  <PresentationFormat>Widescreen</PresentationFormat>
  <Paragraphs>105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</vt:i4>
      </vt:variant>
    </vt:vector>
  </HeadingPairs>
  <TitlesOfParts>
    <vt:vector size="38" baseType="lpstr">
      <vt:lpstr>Arial</vt:lpstr>
      <vt:lpstr>Arial Black</vt:lpstr>
      <vt:lpstr>Bree Serif</vt:lpstr>
      <vt:lpstr>Brush Script Std</vt:lpstr>
      <vt:lpstr>Calibri</vt:lpstr>
      <vt:lpstr>Calibri Light</vt:lpstr>
      <vt:lpstr>Cooper Std Black</vt:lpstr>
      <vt:lpstr>Edwardian Script ITC</vt:lpstr>
      <vt:lpstr>Eras Bold ITC</vt:lpstr>
      <vt:lpstr>Franklin Gothic Demi Cond</vt:lpstr>
      <vt:lpstr>Impact</vt:lpstr>
      <vt:lpstr>Merriweather</vt:lpstr>
      <vt:lpstr>Permanent Marker</vt:lpstr>
      <vt:lpstr>Script MT Bold</vt:lpstr>
      <vt:lpstr>Segoe UI Black</vt:lpstr>
      <vt:lpstr>Segoe UI Semibold</vt:lpstr>
      <vt:lpstr>Tahoma</vt:lpstr>
      <vt:lpstr>Times New Roman</vt:lpstr>
      <vt:lpstr>Ultra</vt:lpstr>
      <vt:lpstr>ind_3646_slide</vt:lpstr>
      <vt:lpstr>1_ind_3646_slide</vt:lpstr>
      <vt:lpstr>2_NewsPrint</vt:lpstr>
      <vt:lpstr>Office Theme</vt:lpstr>
      <vt:lpstr>1_NewsPrint</vt:lpstr>
      <vt:lpstr>1_Office Theme</vt:lpstr>
      <vt:lpstr>Simple Light</vt:lpstr>
      <vt:lpstr>2_Office Theme</vt:lpstr>
      <vt:lpstr>2_Diseño predeterminado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Carlton Mobile Store</vt:lpstr>
      <vt:lpstr>Girls of Greatness</vt:lpstr>
    </vt:vector>
  </TitlesOfParts>
  <Company>srsd119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1627</cp:revision>
  <dcterms:created xsi:type="dcterms:W3CDTF">2016-08-24T15:46:04Z</dcterms:created>
  <dcterms:modified xsi:type="dcterms:W3CDTF">2018-02-28T17:14:50Z</dcterms:modified>
</cp:coreProperties>
</file>