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19" r:id="rId1"/>
    <p:sldMasterId id="2147485231" r:id="rId2"/>
    <p:sldMasterId id="2147485605" r:id="rId3"/>
    <p:sldMasterId id="2147485857" r:id="rId4"/>
    <p:sldMasterId id="2147486017" r:id="rId5"/>
    <p:sldMasterId id="2147486195" r:id="rId6"/>
    <p:sldMasterId id="2147486232" r:id="rId7"/>
  </p:sldMasterIdLst>
  <p:notesMasterIdLst>
    <p:notesMasterId r:id="rId15"/>
  </p:notesMasterIdLst>
  <p:sldIdLst>
    <p:sldId id="784" r:id="rId8"/>
    <p:sldId id="816" r:id="rId9"/>
    <p:sldId id="828" r:id="rId10"/>
    <p:sldId id="818" r:id="rId11"/>
    <p:sldId id="826" r:id="rId12"/>
    <p:sldId id="821" r:id="rId13"/>
    <p:sldId id="8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75D9C-71E6-40CD-A92D-6CD7E3C1C494}">
          <p14:sldIdLst>
            <p14:sldId id="784"/>
            <p14:sldId id="816"/>
            <p14:sldId id="828"/>
            <p14:sldId id="818"/>
            <p14:sldId id="826"/>
            <p14:sldId id="821"/>
            <p14:sldId id="8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lle DAmou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FFFFE5"/>
    <a:srgbClr val="BF6841"/>
    <a:srgbClr val="E3E9E7"/>
    <a:srgbClr val="DAB7AE"/>
    <a:srgbClr val="FF4B4B"/>
    <a:srgbClr val="9B5535"/>
    <a:srgbClr val="7A2828"/>
    <a:srgbClr val="533015"/>
    <a:srgbClr val="814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5" autoAdjust="0"/>
    <p:restoredTop sz="94660"/>
  </p:normalViewPr>
  <p:slideViewPr>
    <p:cSldViewPr>
      <p:cViewPr varScale="1">
        <p:scale>
          <a:sx n="77" d="100"/>
          <a:sy n="77" d="100"/>
        </p:scale>
        <p:origin x="67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7EAFE-4CDB-4141-BD93-2A098D8620EA}" type="datetimeFigureOut">
              <a:rPr lang="en-CA" smtClean="0"/>
              <a:t>2018-03-19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8874B-FE22-41A0-8249-45C690F079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723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45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7CAE41-AC02-4212-B5DC-D72801E371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4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9202D-68D5-4ED1-B25A-1FF7B04C5D6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0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1FF0C-29CB-42AC-8800-C5E41D57A6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8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EA11F1-A0A8-4236-B707-8FA1FBAE28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3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A0854-E25F-4EBD-9458-F060AD8432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0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7237-48B1-42FF-9713-00C9DF8D0A3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2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F85D4-C45F-411C-B749-769D6C6446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0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40A76-7B9E-4EFE-915F-1272FB34604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69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31D5-7DB5-40DB-8BFE-5B6533328D6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1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DE48D-F54E-4E39-8FD7-B14993DDCAF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9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57D2E-4939-4CB9-BDF8-B3C852F797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B5C50-6AE2-464E-842D-7030CA734F3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94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CAB23-18A4-4FFD-83C8-250DBE1118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1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594C2-4CF5-4467-B7F2-FBE3C7E6D3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25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D3CE9-ACDC-41E9-8DBC-1375F116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13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17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5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37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96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98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5A95-143A-4D3B-8B89-6A03EE71732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9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746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56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44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D1B143-0C14-4C2D-9BC0-F996544B9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771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7ECD4-C018-40EB-8C55-D89FAEB2E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129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F182-7509-4518-8AC5-BBFE2AE64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96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7930E-3716-4E21-A226-266B9D1D3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04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4BF9-B1CE-43EF-B7D6-C555379CE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842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D65E8-2B77-48C8-A1FA-C6A82D1AB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4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E8D2-C019-4DE6-AF26-2DCEDCD8451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74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540F5-1321-49BE-BF01-9F8F6804C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32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76799-D99A-4D88-AC7B-CDE3004A2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88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3C16-FD7E-4F23-9675-13169A402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121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3CCEE-96A0-41C7-9F92-32B6AEE46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745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0C074-295B-4AB5-B290-9CEC3FF3F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5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75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10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01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03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59C4B-CE57-460A-B96C-FBDC6107DB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0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24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05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87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9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6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79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72D7-195F-486F-ACB0-E3C3A2BC5AD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00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15B62-7549-4821-AD3A-01C7797F9B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61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6EAC4-86FC-4B62-8732-8E9488DCCFF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180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AEFE-E209-43DA-B0E9-71B04E86359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1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88A41-DDDF-4C43-AC09-49EF78D821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610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26AE-B97C-4EAB-BBB8-3B7AEF59B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213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81C1D-6863-4A25-8836-A0E6A136213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28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91EC3-24C1-47A4-B7E9-001BBE0B8F7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76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85F9-4C92-4C93-AECA-2E1C1C9810B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111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DB11E-C7B1-4ACA-AD03-3110EE155D8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00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3C61-A6D4-4078-96D0-ED377C0EB91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53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3D8F-8D78-4009-9E7F-D13E9C08088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93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766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20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5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55D9-C853-4F93-91EA-1279FF15B1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6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228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9097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869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446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5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0487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1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429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263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8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F83F8-6248-4ABB-B72C-ABA86059310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2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7D3A-FCF7-47EC-927B-0645C27FFF0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1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0E5AB-8710-4C86-8F9A-85978888B0A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417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4219A-AC6A-4AB6-AAF5-E143337C270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17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607" r:id="rId2"/>
    <p:sldLayoutId id="2147485608" r:id="rId3"/>
    <p:sldLayoutId id="2147485609" r:id="rId4"/>
    <p:sldLayoutId id="2147485610" r:id="rId5"/>
    <p:sldLayoutId id="2147485611" r:id="rId6"/>
    <p:sldLayoutId id="2147485612" r:id="rId7"/>
    <p:sldLayoutId id="2147485613" r:id="rId8"/>
    <p:sldLayoutId id="2147485614" r:id="rId9"/>
    <p:sldLayoutId id="2147485615" r:id="rId10"/>
    <p:sldLayoutId id="21474856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8CA55-B107-4545-A5DE-5C39E130A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74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58" r:id="rId1"/>
    <p:sldLayoutId id="2147485859" r:id="rId2"/>
    <p:sldLayoutId id="2147485860" r:id="rId3"/>
    <p:sldLayoutId id="2147485861" r:id="rId4"/>
    <p:sldLayoutId id="2147485862" r:id="rId5"/>
    <p:sldLayoutId id="2147485863" r:id="rId6"/>
    <p:sldLayoutId id="2147485864" r:id="rId7"/>
    <p:sldLayoutId id="2147485865" r:id="rId8"/>
    <p:sldLayoutId id="2147485866" r:id="rId9"/>
    <p:sldLayoutId id="2147485867" r:id="rId10"/>
    <p:sldLayoutId id="21474858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9D1F8-36F5-4454-961E-1D293BED19BC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2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6" r:id="rId1"/>
    <p:sldLayoutId id="2147486197" r:id="rId2"/>
    <p:sldLayoutId id="2147486198" r:id="rId3"/>
    <p:sldLayoutId id="2147486199" r:id="rId4"/>
    <p:sldLayoutId id="2147486200" r:id="rId5"/>
    <p:sldLayoutId id="2147486201" r:id="rId6"/>
    <p:sldLayoutId id="2147486202" r:id="rId7"/>
    <p:sldLayoutId id="2147486203" r:id="rId8"/>
    <p:sldLayoutId id="2147486204" r:id="rId9"/>
    <p:sldLayoutId id="2147486205" r:id="rId10"/>
    <p:sldLayoutId id="21474862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2018-03-19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6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8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4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3" r:id="rId1"/>
    <p:sldLayoutId id="2147486234" r:id="rId2"/>
    <p:sldLayoutId id="2147486235" r:id="rId3"/>
    <p:sldLayoutId id="2147486236" r:id="rId4"/>
    <p:sldLayoutId id="2147486237" r:id="rId5"/>
    <p:sldLayoutId id="2147486238" r:id="rId6"/>
    <p:sldLayoutId id="2147486239" r:id="rId7"/>
    <p:sldLayoutId id="2147486240" r:id="rId8"/>
    <p:sldLayoutId id="2147486241" r:id="rId9"/>
    <p:sldLayoutId id="2147486242" r:id="rId10"/>
    <p:sldLayoutId id="2147486243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13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45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5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71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66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79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04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05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1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24924" y="6429893"/>
            <a:ext cx="2844800" cy="365125"/>
          </a:xfrm>
        </p:spPr>
        <p:txBody>
          <a:bodyPr/>
          <a:lstStyle/>
          <a:p>
            <a:pPr>
              <a:defRPr/>
            </a:pPr>
            <a:fld id="{C409A30D-8299-463B-B4FE-17BCFF51514D}" type="datetime1">
              <a:rPr lang="en-US">
                <a:solidFill>
                  <a:prstClr val="white"/>
                </a:solidFill>
                <a:latin typeface="Times New Roman"/>
              </a:rPr>
              <a:pPr>
                <a:defRPr/>
              </a:pPr>
              <a:t>3/19/2018</a:t>
            </a:fld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63352" y="53693"/>
            <a:ext cx="11089232" cy="72007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prstClr val="white"/>
                </a:solidFill>
                <a:latin typeface="Arial Black" panose="020B0A04020102020204" pitchFamily="34" charset="0"/>
              </a:rPr>
              <a:t>Carlton Comprehensive Public High School</a:t>
            </a:r>
            <a:r>
              <a:rPr lang="en-US" sz="3600" dirty="0">
                <a:solidFill>
                  <a:srgbClr val="FF0000"/>
                </a:solidFill>
                <a:latin typeface="Impact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Impact"/>
              </a:rPr>
            </a:br>
            <a:r>
              <a:rPr lang="en-US" sz="4800" dirty="0">
                <a:solidFill>
                  <a:srgbClr val="DEDEE0">
                    <a:lumMod val="25000"/>
                  </a:srgbClr>
                </a:solidFill>
                <a:latin typeface="Impact"/>
              </a:rPr>
              <a:t>2017 – 2018 Bell Schedule</a:t>
            </a:r>
            <a:endParaRPr lang="en-CA" sz="4800" dirty="0">
              <a:solidFill>
                <a:srgbClr val="DEDEE0">
                  <a:lumMod val="25000"/>
                </a:srgbClr>
              </a:solidFill>
              <a:latin typeface="Impac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9F9"/>
              </a:clrFrom>
              <a:clrTo>
                <a:srgbClr val="FD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90" y="425190"/>
            <a:ext cx="1023234" cy="10801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66597"/>
              </p:ext>
            </p:extLst>
          </p:nvPr>
        </p:nvGraphicFramePr>
        <p:xfrm>
          <a:off x="263352" y="1853887"/>
          <a:ext cx="11737303" cy="4599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099"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Monday, Tuesday,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Thursday and Friday</a:t>
                      </a: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Wednesday</a:t>
                      </a:r>
                      <a:endParaRPr lang="en-CA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 – 11:05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11:00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447"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Wellness Break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Homeroom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11:20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4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6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6305483"/>
            <a:ext cx="11809312" cy="46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6944"/>
            <a:ext cx="11809311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545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656" y="39325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Monday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, March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19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893885"/>
              </p:ext>
            </p:extLst>
          </p:nvPr>
        </p:nvGraphicFramePr>
        <p:xfrm>
          <a:off x="191342" y="1942162"/>
          <a:ext cx="11809313" cy="4801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638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Kaiser with Hash browns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$3.50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 smtClean="0"/>
                    </a:p>
                    <a:p>
                      <a:pPr algn="ctr"/>
                      <a:r>
                        <a:rPr lang="en-US" sz="2800" b="1" dirty="0" smtClean="0"/>
                        <a:t>Chicken and Mushroom</a:t>
                      </a:r>
                    </a:p>
                    <a:p>
                      <a:pPr algn="ctr"/>
                      <a:r>
                        <a:rPr lang="en-US" sz="2800" b="1" dirty="0" smtClean="0"/>
                        <a:t>Tetrazzini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$5.50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730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/>
                        <a:t>Cream of Broccoli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Minestrone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Tossed Green Salad 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$5.25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445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Chocolate Zucchini Cake</a:t>
                      </a:r>
                    </a:p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0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9997" y="1929269"/>
            <a:ext cx="12160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600" dirty="0">
                <a:solidFill>
                  <a:srgbClr val="002060"/>
                </a:solidFill>
                <a:latin typeface="Eras Bold ITC" panose="020B0907030504020204" pitchFamily="34" charset="0"/>
                <a:cs typeface="Arial"/>
                <a:sym typeface="Arial"/>
              </a:rPr>
              <a:t>Getting an error message logging into Students Achieve on your phone?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9873" y="3538923"/>
            <a:ext cx="31670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400" dirty="0">
                <a:solidFill>
                  <a:srgbClr val="AD0101"/>
                </a:solidFill>
                <a:latin typeface="Eras Bold ITC" panose="020B0907030504020204" pitchFamily="34" charset="0"/>
                <a:cs typeface="Arial"/>
                <a:sym typeface="Arial"/>
              </a:rPr>
              <a:t>Refresh</a:t>
            </a:r>
            <a:r>
              <a:rPr lang="en-US" sz="4400" dirty="0">
                <a:solidFill>
                  <a:prstClr val="white"/>
                </a:solidFill>
                <a:latin typeface="Eras Bold ITC" panose="020B0907030504020204" pitchFamily="34" charset="0"/>
                <a:cs typeface="Arial"/>
                <a:sym typeface="Arial"/>
              </a:rPr>
              <a:t>  </a:t>
            </a:r>
            <a:r>
              <a:rPr lang="en-US" sz="4400" dirty="0">
                <a:solidFill>
                  <a:srgbClr val="AD0101"/>
                </a:solidFill>
                <a:latin typeface="Eras Bold ITC" panose="020B0907030504020204" pitchFamily="34" charset="0"/>
                <a:cs typeface="Arial"/>
                <a:sym typeface="Arial"/>
              </a:rPr>
              <a:t>and log in again.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279" y="6314785"/>
            <a:ext cx="937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dirty="0">
                <a:solidFill>
                  <a:srgbClr val="002060"/>
                </a:solidFill>
                <a:latin typeface="Eras Bold ITC" panose="020B0907030504020204" pitchFamily="34" charset="0"/>
                <a:cs typeface="Arial"/>
                <a:sym typeface="Arial"/>
              </a:rPr>
              <a:t>**Forgot your password?  See the Learning Commons Staff.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93" y="180256"/>
            <a:ext cx="10253249" cy="1470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72" y="127463"/>
            <a:ext cx="11998817" cy="1523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35" y="3563811"/>
            <a:ext cx="6748011" cy="2366384"/>
          </a:xfrm>
          <a:prstGeom prst="rect">
            <a:avLst/>
          </a:prstGeom>
        </p:spPr>
      </p:pic>
      <p:sp>
        <p:nvSpPr>
          <p:cNvPr id="18" name="Notched Right Arrow 17"/>
          <p:cNvSpPr/>
          <p:nvPr/>
        </p:nvSpPr>
        <p:spPr>
          <a:xfrm rot="20897163" flipH="1">
            <a:off x="6640966" y="4014232"/>
            <a:ext cx="1579209" cy="256439"/>
          </a:xfrm>
          <a:prstGeom prst="notch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Times New Roman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8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31504" y="1146304"/>
            <a:ext cx="6229208" cy="485775"/>
          </a:xfrm>
        </p:spPr>
        <p:txBody>
          <a:bodyPr/>
          <a:lstStyle/>
          <a:p>
            <a:pPr algn="l"/>
            <a:r>
              <a:rPr lang="es-UY" altLang="en-US" sz="80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Girls of Greatness</a:t>
            </a:r>
            <a:endParaRPr lang="es-ES" altLang="en-US" sz="8000" b="1" dirty="0">
              <a:solidFill>
                <a:srgbClr val="660033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2801542" y="1863330"/>
            <a:ext cx="367307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962" y="3068960"/>
            <a:ext cx="742623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meeting: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March 20,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 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Lounge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to Grades 9-12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825205"/>
            <a:ext cx="558442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hotography clu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928" y="0"/>
            <a:ext cx="14520936" cy="79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3632" y="116632"/>
            <a:ext cx="9103195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25425" algn="l"/>
                <a:tab pos="2800350" algn="l"/>
              </a:tabLst>
              <a:defRPr/>
            </a:pPr>
            <a:r>
              <a:rPr lang="en-US" sz="7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Photography Club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1916832"/>
            <a:ext cx="6096000" cy="443198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Monday    </a:t>
            </a:r>
          </a:p>
          <a:p>
            <a:pPr>
              <a:defRPr/>
            </a:pPr>
            <a:r>
              <a:rPr lang="en-US" sz="3000" b="1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-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Lunch time  </a:t>
            </a:r>
          </a:p>
          <a:p>
            <a:pPr>
              <a:defRPr/>
            </a:pP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-Lunch Room B203                                              </a:t>
            </a:r>
          </a:p>
          <a:p>
            <a:pPr>
              <a:defRPr/>
            </a:pP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-Bring your lunch </a:t>
            </a:r>
          </a:p>
          <a:p>
            <a:pPr>
              <a:defRPr/>
            </a:pPr>
            <a:endParaRPr lang="en-US" sz="3000" b="1" dirty="0">
              <a:ln>
                <a:solidFill>
                  <a:prstClr val="black"/>
                </a:solidFill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New Members </a:t>
            </a:r>
            <a:r>
              <a:rPr lang="en-US" sz="5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</a:t>
            </a:r>
            <a:r>
              <a:rPr lang="en-US" sz="5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elcome</a:t>
            </a:r>
            <a:endParaRPr lang="en-US" sz="5400" dirty="0">
              <a:ln>
                <a:solidFill>
                  <a:prstClr val="black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71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6802"/>
            </a:gs>
            <a:gs pos="23000">
              <a:srgbClr val="FDA955"/>
            </a:gs>
            <a:gs pos="83000">
              <a:srgbClr val="A13F03"/>
            </a:gs>
            <a:gs pos="100000">
              <a:srgbClr val="1D1D1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-459432"/>
            <a:ext cx="12504712" cy="684076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14800" b="1" dirty="0" smtClean="0">
                <a:solidFill>
                  <a:schemeClr val="tx1"/>
                </a:solidFill>
                <a:latin typeface="Rockwell Extra Bold" panose="02060903040505020403" pitchFamily="18" charset="0"/>
              </a:rPr>
              <a:t>MAD HATTER THEATRE COMPANY </a:t>
            </a:r>
          </a:p>
          <a:p>
            <a:pPr marL="0" indent="0" algn="ctr">
              <a:buNone/>
            </a:pPr>
            <a:r>
              <a:rPr lang="en-US" sz="11100" b="1" dirty="0" smtClean="0">
                <a:solidFill>
                  <a:schemeClr val="tx1"/>
                </a:solidFill>
                <a:latin typeface="Rockwell Extra Bold" panose="02060903040505020403" pitchFamily="18" charset="0"/>
              </a:rPr>
              <a:t>PRESENTS</a:t>
            </a:r>
          </a:p>
          <a:p>
            <a:pPr marL="0" indent="0" algn="ctr">
              <a:buNone/>
            </a:pPr>
            <a:r>
              <a:rPr lang="en-US" sz="22200" b="1" dirty="0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The Insanity of Mary Girard</a:t>
            </a:r>
          </a:p>
          <a:p>
            <a:pPr marL="0" indent="0">
              <a:buNone/>
            </a:pPr>
            <a:endParaRPr lang="en-US" sz="6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192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Wednesday March 21</a:t>
            </a:r>
          </a:p>
          <a:p>
            <a:pPr>
              <a:buClr>
                <a:srgbClr val="FFC000"/>
              </a:buClr>
            </a:pPr>
            <a:r>
              <a:rPr lang="en-US" sz="185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5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Cartlon</a:t>
            </a:r>
            <a:r>
              <a:rPr lang="en-US" sz="185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5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Cafetorium</a:t>
            </a:r>
            <a:r>
              <a:rPr lang="en-US" sz="185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7:30</a:t>
            </a:r>
            <a:endParaRPr lang="en-US" sz="185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192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Admission $5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76320" y="2350570"/>
            <a:ext cx="3024336" cy="435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91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9079" t="11107" r="23214" b="28023"/>
          <a:stretch/>
        </p:blipFill>
        <p:spPr>
          <a:xfrm>
            <a:off x="-1932466" y="26023"/>
            <a:ext cx="14124466" cy="71014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6097" y="-41016"/>
            <a:ext cx="12169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Note Closures for Hoopla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-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540514" y="928480"/>
            <a:ext cx="9803986" cy="737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smtClean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* </a:t>
            </a:r>
            <a:r>
              <a:rPr lang="en-US" sz="48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Tues. </a:t>
            </a:r>
            <a:r>
              <a:rPr lang="en-US" sz="36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20</a:t>
            </a:r>
            <a:r>
              <a:rPr lang="en-US" sz="3600" baseline="300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th</a:t>
            </a:r>
            <a:r>
              <a:rPr lang="en-US" sz="48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  </a:t>
            </a:r>
            <a:r>
              <a:rPr lang="en-US" sz="4800" dirty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– </a:t>
            </a:r>
            <a:r>
              <a:rPr lang="en-US" sz="48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Mon. </a:t>
            </a:r>
            <a:r>
              <a:rPr lang="en-US" sz="36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26</a:t>
            </a:r>
            <a:r>
              <a:rPr lang="en-US" sz="3600" baseline="300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th</a:t>
            </a:r>
            <a:endParaRPr lang="en-US" sz="3600" dirty="0" smtClean="0">
              <a:solidFill>
                <a:srgbClr val="FFFF00"/>
              </a:solidFill>
              <a:latin typeface="Forte" panose="03060902040502070203" pitchFamily="66" charset="0"/>
              <a:cs typeface="Segoe UI Semibold" panose="020B0702040204020203" pitchFamily="34" charset="0"/>
            </a:endParaRPr>
          </a:p>
          <a:p>
            <a:pPr lvl="0"/>
            <a:r>
              <a:rPr lang="en-US" sz="3200" b="1" dirty="0" smtClean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</a:t>
            </a:r>
            <a:r>
              <a:rPr lang="en-US" sz="3200" b="1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All of CPAC </a:t>
            </a:r>
            <a:r>
              <a:rPr lang="en-US" sz="3200" b="1" dirty="0" smtClean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and area – </a:t>
            </a:r>
            <a:r>
              <a:rPr lang="en-US" sz="3200" b="1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including Fitness </a:t>
            </a:r>
            <a:r>
              <a:rPr lang="en-US" sz="3200" b="1" dirty="0" smtClean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Centre.</a:t>
            </a:r>
            <a:endParaRPr lang="en-US" sz="3200" b="1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/>
            <a:r>
              <a:rPr lang="en-US" sz="3200" b="1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</a:t>
            </a:r>
            <a:r>
              <a:rPr lang="en-US" sz="3200" b="1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  <a:r>
              <a:rPr lang="en-US" sz="3200" b="1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access to CPAC from outside</a:t>
            </a:r>
            <a:r>
              <a:rPr lang="en-US" sz="3200" b="1" dirty="0" smtClean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  <a:p>
            <a:pPr lvl="0"/>
            <a:endParaRPr lang="en-US" sz="1100" b="1" dirty="0" smtClean="0">
              <a:solidFill>
                <a:srgbClr val="FFFF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4800" b="1" dirty="0" smtClean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* </a:t>
            </a:r>
            <a:r>
              <a:rPr lang="en-US" sz="48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Thurs. </a:t>
            </a:r>
            <a:r>
              <a:rPr lang="en-US" sz="36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22</a:t>
            </a:r>
            <a:r>
              <a:rPr lang="en-US" sz="3600" baseline="300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nd</a:t>
            </a:r>
            <a:r>
              <a:rPr lang="en-US" sz="48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 - </a:t>
            </a:r>
            <a:r>
              <a:rPr lang="en-US" sz="4800" dirty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Fri. </a:t>
            </a:r>
            <a:r>
              <a:rPr lang="en-US" sz="36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23</a:t>
            </a:r>
            <a:r>
              <a:rPr lang="en-US" sz="3600" baseline="300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rd</a:t>
            </a:r>
            <a:endParaRPr lang="en-US" sz="3600" dirty="0" smtClean="0">
              <a:solidFill>
                <a:srgbClr val="FFFF00"/>
              </a:solidFill>
              <a:latin typeface="Forte" panose="03060902040502070203" pitchFamily="66" charset="0"/>
              <a:cs typeface="Segoe UI Semibold" panose="020B0702040204020203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Red Gym Change Rooms,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please remove your valuables.</a:t>
            </a:r>
            <a:endParaRPr lang="en-US" sz="28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Learning Commons.</a:t>
            </a:r>
            <a:r>
              <a:rPr lang="en-US" sz="32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10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457200">
              <a:buFontTx/>
              <a:buChar char="-"/>
            </a:pPr>
            <a:endParaRPr lang="en-US" sz="8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4400" b="1" dirty="0" smtClean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*</a:t>
            </a:r>
            <a:r>
              <a:rPr lang="en-US" sz="44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Fri. 23</a:t>
            </a:r>
            <a:r>
              <a:rPr lang="en-US" sz="4400" baseline="300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rd</a:t>
            </a:r>
            <a:endParaRPr lang="en-US" sz="4400" dirty="0" smtClean="0">
              <a:solidFill>
                <a:srgbClr val="FFFF00"/>
              </a:solidFill>
              <a:latin typeface="Forte" panose="03060902040502070203" pitchFamily="66" charset="0"/>
              <a:cs typeface="Segoe UI Semibold" panose="020B0702040204020203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-East parking lot.</a:t>
            </a:r>
            <a:endParaRPr lang="en-US" sz="32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en-US" sz="3200" b="1" dirty="0" smtClean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sz="32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640" y="3862145"/>
            <a:ext cx="3240360" cy="32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86454</TotalTime>
  <Words>249</Words>
  <Application>Microsoft Office PowerPoint</Application>
  <PresentationFormat>Widescreen</PresentationFormat>
  <Paragraphs>83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Arial</vt:lpstr>
      <vt:lpstr>Arial Black</vt:lpstr>
      <vt:lpstr>Berlin Sans FB Demi</vt:lpstr>
      <vt:lpstr>Calibri</vt:lpstr>
      <vt:lpstr>Edwardian Script ITC</vt:lpstr>
      <vt:lpstr>Eras Bold ITC</vt:lpstr>
      <vt:lpstr>Forte</vt:lpstr>
      <vt:lpstr>Franklin Gothic Demi Cond</vt:lpstr>
      <vt:lpstr>Impact</vt:lpstr>
      <vt:lpstr>Rockwell Extra Bold</vt:lpstr>
      <vt:lpstr>Segoe UI Semibold</vt:lpstr>
      <vt:lpstr>Times New Roman</vt:lpstr>
      <vt:lpstr>ind_3646_slide</vt:lpstr>
      <vt:lpstr>1_ind_3646_slide</vt:lpstr>
      <vt:lpstr>2_NewsPrint</vt:lpstr>
      <vt:lpstr>Office Theme</vt:lpstr>
      <vt:lpstr>1_NewsPrint</vt:lpstr>
      <vt:lpstr>2_Diseño predeterminado</vt:lpstr>
      <vt:lpstr>3_NewsPrint</vt:lpstr>
      <vt:lpstr>PowerPoint Presentation</vt:lpstr>
      <vt:lpstr>PowerPoint Presentation</vt:lpstr>
      <vt:lpstr>PowerPoint Presentation</vt:lpstr>
      <vt:lpstr>Girls of Greatness</vt:lpstr>
      <vt:lpstr>PowerPoint Presentation</vt:lpstr>
      <vt:lpstr>PowerPoint Presentation</vt:lpstr>
      <vt:lpstr>PowerPoint Presentation</vt:lpstr>
    </vt:vector>
  </TitlesOfParts>
  <Company>srsd119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Jones, Charlene</cp:lastModifiedBy>
  <cp:revision>1707</cp:revision>
  <dcterms:created xsi:type="dcterms:W3CDTF">2016-08-24T15:46:04Z</dcterms:created>
  <dcterms:modified xsi:type="dcterms:W3CDTF">2018-03-19T17:16:49Z</dcterms:modified>
</cp:coreProperties>
</file>