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19" r:id="rId1"/>
    <p:sldMasterId id="2147485231" r:id="rId2"/>
    <p:sldMasterId id="2147485605" r:id="rId3"/>
    <p:sldMasterId id="2147485857" r:id="rId4"/>
    <p:sldMasterId id="2147486017" r:id="rId5"/>
    <p:sldMasterId id="2147486095" r:id="rId6"/>
    <p:sldMasterId id="2147486195" r:id="rId7"/>
    <p:sldMasterId id="2147486207" r:id="rId8"/>
    <p:sldMasterId id="2147486219" r:id="rId9"/>
  </p:sldMasterIdLst>
  <p:notesMasterIdLst>
    <p:notesMasterId r:id="rId21"/>
  </p:notesMasterIdLst>
  <p:sldIdLst>
    <p:sldId id="784" r:id="rId10"/>
    <p:sldId id="816" r:id="rId11"/>
    <p:sldId id="819" r:id="rId12"/>
    <p:sldId id="824" r:id="rId13"/>
    <p:sldId id="826" r:id="rId14"/>
    <p:sldId id="822" r:id="rId15"/>
    <p:sldId id="823" r:id="rId16"/>
    <p:sldId id="818" r:id="rId17"/>
    <p:sldId id="825" r:id="rId18"/>
    <p:sldId id="820" r:id="rId19"/>
    <p:sldId id="82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A75D9C-71E6-40CD-A92D-6CD7E3C1C494}">
          <p14:sldIdLst>
            <p14:sldId id="784"/>
            <p14:sldId id="816"/>
            <p14:sldId id="819"/>
            <p14:sldId id="824"/>
            <p14:sldId id="826"/>
            <p14:sldId id="822"/>
            <p14:sldId id="823"/>
            <p14:sldId id="818"/>
            <p14:sldId id="825"/>
            <p14:sldId id="820"/>
            <p14:sldId id="8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lle DAmou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6841"/>
    <a:srgbClr val="E3E9E7"/>
    <a:srgbClr val="DAB7AE"/>
    <a:srgbClr val="FF4B4B"/>
    <a:srgbClr val="9B5535"/>
    <a:srgbClr val="7A2828"/>
    <a:srgbClr val="533015"/>
    <a:srgbClr val="814A21"/>
    <a:srgbClr val="3F1515"/>
    <a:srgbClr val="3F2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5" autoAdjust="0"/>
    <p:restoredTop sz="94660"/>
  </p:normalViewPr>
  <p:slideViewPr>
    <p:cSldViewPr>
      <p:cViewPr varScale="1">
        <p:scale>
          <a:sx n="85" d="100"/>
          <a:sy n="85" d="100"/>
        </p:scale>
        <p:origin x="35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7EAFE-4CDB-4141-BD93-2A098D8620EA}" type="datetimeFigureOut">
              <a:rPr lang="en-CA" smtClean="0"/>
              <a:t>2018-03-14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8874B-FE22-41A0-8249-45C690F079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23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5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39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7CAE41-AC02-4212-B5DC-D72801E371D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4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202D-68D5-4ED1-B25A-1FF7B04C5D6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03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1FF0C-29CB-42AC-8800-C5E41D57A6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8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EA11F1-A0A8-4236-B707-8FA1FBAE28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3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A0854-E25F-4EBD-9458-F060AD84328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0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7237-48B1-42FF-9713-00C9DF8D0A3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21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F85D4-C45F-411C-B749-769D6C6446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0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40A76-7B9E-4EFE-915F-1272FB34604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931D5-7DB5-40DB-8BFE-5B6533328D6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19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DE48D-F54E-4E39-8FD7-B14993DDCAF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97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57D2E-4939-4CB9-BDF8-B3C852F797C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3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B5C50-6AE2-464E-842D-7030CA734F3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94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CAB23-18A4-4FFD-83C8-250DBE1118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1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594C2-4CF5-4467-B7F2-FBE3C7E6D3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2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D3CE9-ACDC-41E9-8DBC-1375F116EDF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13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7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17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0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37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396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98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E5A95-143A-4D3B-8B89-6A03EE71732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9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746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5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56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44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D1B143-0C14-4C2D-9BC0-F996544B9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71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7ECD4-C018-40EB-8C55-D89FAEB2E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129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FF182-7509-4518-8AC5-BBFE2AE64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296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7930E-3716-4E21-A226-266B9D1D3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004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44BF9-B1CE-43EF-B7D6-C555379CE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842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D65E8-2B77-48C8-A1FA-C6A82D1AB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54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7E8D2-C019-4DE6-AF26-2DCEDCD8451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74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540F5-1321-49BE-BF01-9F8F6804CD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132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76799-D99A-4D88-AC7B-CDE3004A2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887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43C16-FD7E-4F23-9675-13169A402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121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3CCEE-96A0-41C7-9F92-32B6AEE46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745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0C074-295B-4AB5-B290-9CEC3FF3F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5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5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10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01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03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40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59C4B-CE57-460A-B96C-FBDC6107DB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00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24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05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87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09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6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79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9350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6286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9841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630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88A41-DDDF-4C43-AC09-49EF78D821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61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192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92549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90997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6044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2463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16139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9524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E72D7-195F-486F-ACB0-E3C3A2BC5AD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002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5B62-7549-4821-AD3A-01C7797F9B6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616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EAC4-86FC-4B62-8732-8E9488DCCFF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1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155D9-C853-4F93-91EA-1279FF15B1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56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5AEFE-E209-43DA-B0E9-71B04E86359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17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26AE-B97C-4EAB-BBB8-3B7AEF59B25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21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81C1D-6863-4A25-8836-A0E6A136213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287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1EC3-24C1-47A4-B7E9-001BBE0B8F7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7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85F9-4C92-4C93-AECA-2E1C1C9810B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111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B11E-C7B1-4ACA-AD03-3110EE155D8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02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3C61-A6D4-4078-96D0-ED377C0EB91B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37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3D8F-8D78-4009-9E7F-D13E9C0808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934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782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0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F83F8-6248-4ABB-B72C-ABA86059310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257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846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296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90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0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953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562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922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58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7ED2-566B-4106-BE93-6A48ACD2D17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20B5C-3676-43D7-9F8E-5C88FD47B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74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8800" y="304803"/>
            <a:ext cx="5486400" cy="251459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8800" y="2895600"/>
            <a:ext cx="5486400" cy="9144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97D3A-FCF7-47EC-927B-0645C27FFF0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108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51" y="1676401"/>
            <a:ext cx="10058400" cy="17526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451" y="3581400"/>
            <a:ext cx="10058400" cy="1143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1"/>
            <a:ext cx="484632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676401"/>
            <a:ext cx="484632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3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81163"/>
            <a:ext cx="4846320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05077"/>
            <a:ext cx="4846320" cy="351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681163"/>
            <a:ext cx="4846320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505077"/>
            <a:ext cx="4846320" cy="351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7467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2"/>
            <a:ext cx="6172200" cy="5181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4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0"/>
            <a:ext cx="228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239000" cy="6858000"/>
          </a:xfrm>
          <a:solidFill>
            <a:schemeClr val="bg1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365127"/>
            <a:ext cx="1828800" cy="5654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65127"/>
            <a:ext cx="8001000" cy="5654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20E5AB-8710-4C86-8F9A-85978888B0A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417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4219A-AC6A-4AB6-AAF5-E143337C2703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177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9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6" r:id="rId1"/>
    <p:sldLayoutId id="2147485607" r:id="rId2"/>
    <p:sldLayoutId id="2147485608" r:id="rId3"/>
    <p:sldLayoutId id="2147485609" r:id="rId4"/>
    <p:sldLayoutId id="2147485610" r:id="rId5"/>
    <p:sldLayoutId id="2147485611" r:id="rId6"/>
    <p:sldLayoutId id="2147485612" r:id="rId7"/>
    <p:sldLayoutId id="2147485613" r:id="rId8"/>
    <p:sldLayoutId id="2147485614" r:id="rId9"/>
    <p:sldLayoutId id="2147485615" r:id="rId10"/>
    <p:sldLayoutId id="214748561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68CA55-B107-4545-A5DE-5C39E130A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174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67" r:id="rId10"/>
    <p:sldLayoutId id="214748586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2018-03-14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8157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096" r:id="rId1"/>
    <p:sldLayoutId id="2147486097" r:id="rId2"/>
    <p:sldLayoutId id="2147486098" r:id="rId3"/>
    <p:sldLayoutId id="2147486099" r:id="rId4"/>
    <p:sldLayoutId id="2147486100" r:id="rId5"/>
    <p:sldLayoutId id="2147486101" r:id="rId6"/>
    <p:sldLayoutId id="2147486102" r:id="rId7"/>
    <p:sldLayoutId id="2147486103" r:id="rId8"/>
    <p:sldLayoutId id="2147486104" r:id="rId9"/>
    <p:sldLayoutId id="2147486105" r:id="rId10"/>
    <p:sldLayoutId id="21474861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9D1F8-36F5-4454-961E-1D293BED19B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21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20E5AB-8710-4C86-8F9A-85978888B0A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0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08" r:id="rId1"/>
    <p:sldLayoutId id="2147486209" r:id="rId2"/>
    <p:sldLayoutId id="2147486210" r:id="rId3"/>
    <p:sldLayoutId id="2147486211" r:id="rId4"/>
    <p:sldLayoutId id="2147486212" r:id="rId5"/>
    <p:sldLayoutId id="2147486213" r:id="rId6"/>
    <p:sldLayoutId id="2147486214" r:id="rId7"/>
    <p:sldLayoutId id="2147486215" r:id="rId8"/>
    <p:sldLayoutId id="2147486216" r:id="rId9"/>
    <p:sldLayoutId id="2147486217" r:id="rId10"/>
    <p:sldLayoutId id="21474862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0920" y="6392562"/>
            <a:ext cx="7082481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85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20" r:id="rId1"/>
    <p:sldLayoutId id="2147486221" r:id="rId2"/>
    <p:sldLayoutId id="2147486222" r:id="rId3"/>
    <p:sldLayoutId id="2147486223" r:id="rId4"/>
    <p:sldLayoutId id="2147486224" r:id="rId5"/>
    <p:sldLayoutId id="2147486225" r:id="rId6"/>
    <p:sldLayoutId id="2147486226" r:id="rId7"/>
    <p:sldLayoutId id="2147486227" r:id="rId8"/>
    <p:sldLayoutId id="2147486228" r:id="rId9"/>
    <p:sldLayoutId id="2147486229" r:id="rId10"/>
    <p:sldLayoutId id="2147486230" r:id="rId11"/>
    <p:sldLayoutId id="21474862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2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24924" y="6429893"/>
            <a:ext cx="2844800" cy="365125"/>
          </a:xfrm>
        </p:spPr>
        <p:txBody>
          <a:bodyPr/>
          <a:lstStyle/>
          <a:p>
            <a:pPr>
              <a:defRPr/>
            </a:pPr>
            <a:fld id="{C409A30D-8299-463B-B4FE-17BCFF51514D}" type="datetime1">
              <a:rPr lang="en-US">
                <a:solidFill>
                  <a:prstClr val="white"/>
                </a:solidFill>
                <a:latin typeface="Times New Roman"/>
              </a:rPr>
              <a:pPr>
                <a:defRPr/>
              </a:pPr>
              <a:t>3/14/2018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63352" y="53693"/>
            <a:ext cx="11089232" cy="72007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Arial Black" panose="020B0A04020102020204" pitchFamily="34" charset="0"/>
              </a:rPr>
              <a:t>Carlton Comprehensive Public High School</a:t>
            </a:r>
            <a:r>
              <a:rPr lang="en-US" sz="3600" dirty="0">
                <a:solidFill>
                  <a:srgbClr val="FF0000"/>
                </a:solidFill>
                <a:latin typeface="Impact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Impact"/>
              </a:rPr>
            </a:br>
            <a:r>
              <a:rPr lang="en-US" sz="4800" dirty="0">
                <a:solidFill>
                  <a:srgbClr val="DEDEE0">
                    <a:lumMod val="25000"/>
                  </a:srgbClr>
                </a:solidFill>
                <a:latin typeface="Impact"/>
              </a:rPr>
              <a:t>2017 – 2018 Bell Schedule</a:t>
            </a:r>
            <a:endParaRPr lang="en-CA" sz="4800" dirty="0">
              <a:solidFill>
                <a:srgbClr val="DEDEE0">
                  <a:lumMod val="25000"/>
                </a:srgbClr>
              </a:solidFill>
              <a:latin typeface="Impac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9F9"/>
              </a:clrFrom>
              <a:clrTo>
                <a:srgbClr val="FD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90" y="425190"/>
            <a:ext cx="1023234" cy="108012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466597"/>
              </p:ext>
            </p:extLst>
          </p:nvPr>
        </p:nvGraphicFramePr>
        <p:xfrm>
          <a:off x="263352" y="1853887"/>
          <a:ext cx="11737303" cy="45994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7099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Monday, Tuesday,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Thursday and Friday</a:t>
                      </a: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Wednesday</a:t>
                      </a:r>
                      <a:endParaRPr lang="en-CA" sz="4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8:55 – 9:55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8:55 – 9:55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10:00 – 11:05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10:00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11:00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447"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Wellness Break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11:05 – 11:15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Homeroom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11:05 – 11:20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11:20 – 12:25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11:25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12:25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4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1:15 – 2:15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1:15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2:15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6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2:20 – 3:20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2:20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3:20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6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C00000"/>
            </a:gs>
            <a:gs pos="7000">
              <a:srgbClr val="DB0000"/>
            </a:gs>
            <a:gs pos="100000">
              <a:srgbClr val="540303"/>
            </a:gs>
          </a:gsLst>
          <a:lin ang="5400000" scaled="1"/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63352" y="-64124"/>
            <a:ext cx="11449272" cy="82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7200" b="1" dirty="0" smtClean="0">
                <a:solidFill>
                  <a:schemeClr val="tx1"/>
                </a:solidFill>
                <a:latin typeface="Bree Serif"/>
                <a:ea typeface="Bree Serif"/>
                <a:cs typeface="Bree Serif"/>
                <a:sym typeface="Bree Serif"/>
              </a:rPr>
              <a:t>**</a:t>
            </a:r>
            <a:r>
              <a:rPr lang="en" sz="7200" b="1" u="sng" dirty="0" smtClean="0">
                <a:solidFill>
                  <a:schemeClr val="tx1"/>
                </a:solidFill>
                <a:latin typeface="Eras Bold ITC" panose="020B0907030504020204" pitchFamily="34" charset="0"/>
                <a:ea typeface="Bree Serif"/>
                <a:cs typeface="Bree Serif"/>
                <a:sym typeface="Bree Serif"/>
              </a:rPr>
              <a:t>NEW</a:t>
            </a:r>
            <a:r>
              <a:rPr lang="en" sz="7200" b="1" u="sng" dirty="0">
                <a:solidFill>
                  <a:schemeClr val="tx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 sz="7200" b="1" u="sng" dirty="0" smtClean="0">
                <a:solidFill>
                  <a:schemeClr val="tx1"/>
                </a:solidFill>
                <a:latin typeface="Eras Bold ITC" panose="020B0907030504020204" pitchFamily="34" charset="0"/>
                <a:ea typeface="Bree Serif"/>
                <a:cs typeface="Bree Serif"/>
                <a:sym typeface="Bree Serif"/>
              </a:rPr>
              <a:t> SADER GEAR</a:t>
            </a:r>
            <a:r>
              <a:rPr lang="en" sz="7200" b="1" u="sng" dirty="0" smtClean="0">
                <a:solidFill>
                  <a:schemeClr val="tx1"/>
                </a:solidFill>
                <a:latin typeface="Bree Serif"/>
                <a:ea typeface="Bree Serif"/>
                <a:cs typeface="Bree Serif"/>
                <a:sym typeface="Bree Serif"/>
              </a:rPr>
              <a:t>!</a:t>
            </a:r>
            <a:r>
              <a:rPr lang="en" sz="7200" b="1" dirty="0" smtClean="0">
                <a:solidFill>
                  <a:schemeClr val="tx1"/>
                </a:solidFill>
                <a:latin typeface="Bree Serif"/>
                <a:ea typeface="Bree Serif"/>
                <a:cs typeface="Bree Serif"/>
                <a:sym typeface="Bree Serif"/>
              </a:rPr>
              <a:t>**</a:t>
            </a:r>
          </a:p>
          <a:p>
            <a:pPr marL="0" indent="0"/>
            <a:endParaRPr lang="en" sz="7200" b="1" dirty="0">
              <a:solidFill>
                <a:schemeClr val="tx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/>
            <a:endParaRPr lang="en" sz="7200" b="1" dirty="0" smtClean="0">
              <a:solidFill>
                <a:schemeClr val="tx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/>
            <a:endParaRPr sz="7200" b="1" dirty="0">
              <a:solidFill>
                <a:schemeClr val="tx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/>
            <a:endParaRPr sz="1867" b="1" dirty="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/>
            <a:endParaRPr sz="4000" b="1" dirty="0">
              <a:solidFill>
                <a:srgbClr val="FFFF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/>
            <a:endParaRPr b="1" dirty="0">
              <a:solidFill>
                <a:srgbClr val="FFFF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indent="0" algn="l"/>
            <a:endParaRPr b="1" dirty="0">
              <a:solidFill>
                <a:srgbClr val="FFFF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l="1452" t="1669" r="1685" b="2360"/>
          <a:stretch/>
        </p:blipFill>
        <p:spPr>
          <a:xfrm>
            <a:off x="75234" y="1247346"/>
            <a:ext cx="4704135" cy="49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3503712" y="2829646"/>
            <a:ext cx="8424936" cy="3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  Rotunda at noon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or 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 General </a:t>
            </a: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Office</a:t>
            </a: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x="75234" y="6167146"/>
            <a:ext cx="12264800" cy="8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                                   **Cheque,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debit, credit and cash</a:t>
            </a: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ltra"/>
                <a:ea typeface="Ultra"/>
                <a:cs typeface="Ultra"/>
                <a:sym typeface="Ultra"/>
              </a:rPr>
              <a:t> 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3863752" y="1634611"/>
            <a:ext cx="8064896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Bold ITC" panose="020B0907030504020204" pitchFamily="34" charset="0"/>
                <a:ea typeface="Merriweather"/>
                <a:cs typeface="Merriweather"/>
                <a:sym typeface="Merriweather"/>
              </a:rPr>
              <a:t>For Sale Until  March 16th</a:t>
            </a:r>
            <a:r>
              <a:rPr kumimoji="0" lang="e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ras Bold ITC" panose="020B0907030504020204" pitchFamily="34" charset="0"/>
                <a:ea typeface="Permanent Marker"/>
                <a:cs typeface="Permanent Marker"/>
                <a:sym typeface="Permanent Marker"/>
              </a:rPr>
              <a:t> 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ras Bold ITC" panose="020B0907030504020204" pitchFamily="34" charset="0"/>
              <a:ea typeface="Permanent Marker"/>
              <a:cs typeface="Permanent Marker"/>
              <a:sym typeface="Permanent Marker"/>
            </a:endParaRPr>
          </a:p>
        </p:txBody>
      </p:sp>
    </p:spTree>
    <p:extLst>
      <p:ext uri="{BB962C8B-B14F-4D97-AF65-F5344CB8AC3E}">
        <p14:creationId xmlns:p14="http://schemas.microsoft.com/office/powerpoint/2010/main" val="397547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E6802"/>
            </a:gs>
            <a:gs pos="23000">
              <a:srgbClr val="FDA955"/>
            </a:gs>
            <a:gs pos="83000">
              <a:srgbClr val="A13F03"/>
            </a:gs>
            <a:gs pos="100000">
              <a:srgbClr val="1D1D1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-459432"/>
            <a:ext cx="12504712" cy="68407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14800" b="1" dirty="0" smtClean="0">
                <a:solidFill>
                  <a:schemeClr val="tx1"/>
                </a:solidFill>
                <a:latin typeface="Rockwell Extra Bold" panose="02060903040505020403" pitchFamily="18" charset="0"/>
              </a:rPr>
              <a:t>MAD HATTER THEATRE COMPANY </a:t>
            </a:r>
          </a:p>
          <a:p>
            <a:pPr marL="0" indent="0" algn="ctr">
              <a:buNone/>
            </a:pPr>
            <a:r>
              <a:rPr lang="en-US" sz="11100" b="1" dirty="0" smtClean="0">
                <a:solidFill>
                  <a:schemeClr val="tx1"/>
                </a:solidFill>
                <a:latin typeface="Rockwell Extra Bold" panose="02060903040505020403" pitchFamily="18" charset="0"/>
              </a:rPr>
              <a:t>PRESENTS</a:t>
            </a:r>
          </a:p>
          <a:p>
            <a:pPr marL="0" indent="0" algn="ctr">
              <a:buNone/>
            </a:pPr>
            <a:r>
              <a:rPr lang="en-US" sz="22200" b="1" dirty="0" smtClean="0">
                <a:solidFill>
                  <a:schemeClr val="tx1"/>
                </a:solidFill>
                <a:latin typeface="Edwardian Script ITC" panose="030303020407070D0804" pitchFamily="66" charset="0"/>
              </a:rPr>
              <a:t>The Insanity of Mary Girard</a:t>
            </a:r>
          </a:p>
          <a:p>
            <a:pPr marL="0" indent="0">
              <a:buNone/>
            </a:pPr>
            <a:endParaRPr lang="en-US" sz="60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>
              <a:buClr>
                <a:srgbClr val="FFC000"/>
              </a:buClr>
            </a:pPr>
            <a:r>
              <a:rPr lang="en-US" sz="192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Wednesday March 21</a:t>
            </a:r>
          </a:p>
          <a:p>
            <a:pPr>
              <a:buClr>
                <a:srgbClr val="FFC000"/>
              </a:buClr>
            </a:pPr>
            <a:r>
              <a:rPr lang="en-US" sz="185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</a:t>
            </a:r>
            <a:r>
              <a:rPr lang="en-US" sz="18500" dirty="0" err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Cartlon</a:t>
            </a:r>
            <a:r>
              <a:rPr lang="en-US" sz="185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</a:t>
            </a:r>
            <a:r>
              <a:rPr lang="en-US" sz="18500" dirty="0" err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Cafetorium</a:t>
            </a:r>
            <a:r>
              <a:rPr lang="en-US" sz="185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7:30</a:t>
            </a:r>
            <a:endParaRPr lang="en-US" sz="185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>
              <a:buClr>
                <a:srgbClr val="FFC000"/>
              </a:buClr>
            </a:pPr>
            <a:r>
              <a:rPr lang="en-US" sz="192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Admission $5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76320" y="2350570"/>
            <a:ext cx="3024336" cy="435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913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3932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Wednesday,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March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12243"/>
              </p:ext>
            </p:extLst>
          </p:nvPr>
        </p:nvGraphicFramePr>
        <p:xfrm>
          <a:off x="191342" y="1941353"/>
          <a:ext cx="11809313" cy="48300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654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 Egg Benny with Hash browns  </a:t>
                      </a:r>
                      <a:endParaRPr lang="en-US" sz="18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$3.50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 smtClean="0"/>
                    </a:p>
                    <a:p>
                      <a:pPr algn="ctr"/>
                      <a:r>
                        <a:rPr lang="en-US" sz="2800" b="1" dirty="0" smtClean="0"/>
                        <a:t>BBQ 1/4 Chicken </a:t>
                      </a:r>
                    </a:p>
                    <a:p>
                      <a:pPr algn="ctr"/>
                      <a:r>
                        <a:rPr lang="en-US" sz="2800" b="1" dirty="0" smtClean="0"/>
                        <a:t>with Rice Pilaf and Vegetables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$5.50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3117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Chicken Gumbo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Dutch Meatball 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Mediterranean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  Salmon Salad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$5.25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44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Death By Chocolate</a:t>
                      </a:r>
                    </a:p>
                    <a:p>
                      <a:pPr algn="ctr"/>
                      <a:r>
                        <a:rPr lang="en-US" sz="1000" b="1" dirty="0" smtClean="0">
                          <a:latin typeface="+mn-lt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0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191" y="0"/>
            <a:ext cx="14627498" cy="7533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344" y="404664"/>
            <a:ext cx="1269605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Spring Football Information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Football </a:t>
            </a:r>
            <a:r>
              <a:rPr lang="en-US" sz="6600" dirty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Sask. </a:t>
            </a:r>
            <a:r>
              <a:rPr lang="en-US" sz="6600" dirty="0" smtClean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Camps etc.</a:t>
            </a:r>
            <a:endParaRPr lang="en-US" sz="6600" dirty="0">
              <a:ln w="3810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 smtClean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 Carlton Football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400" dirty="0" smtClean="0">
              <a:ln w="3810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6600" dirty="0" smtClean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  </a:t>
            </a:r>
            <a:r>
              <a:rPr lang="en-US" sz="8800" dirty="0" smtClean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latin typeface="Berlin Sans FB Demi" panose="020E0802020502020306" pitchFamily="34" charset="0"/>
              </a:rPr>
              <a:t>Tues. March 13</a:t>
            </a:r>
          </a:p>
          <a:p>
            <a:r>
              <a:rPr lang="en-US" sz="8800" dirty="0" smtClean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latin typeface="Berlin Sans FB Demi" panose="020E0802020502020306" pitchFamily="34" charset="0"/>
              </a:rPr>
              <a:t>     12:30 - CPAC</a:t>
            </a:r>
            <a:endParaRPr lang="en-US" sz="8800" dirty="0">
              <a:ln w="38100">
                <a:solidFill>
                  <a:schemeClr val="tx1"/>
                </a:solidFill>
              </a:ln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8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0312"/>
            <a:ext cx="17106859" cy="8681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869160"/>
            <a:ext cx="2322777" cy="1767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507" y="404664"/>
            <a:ext cx="1080558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93" l="0" r="99800">
                        <a14:foregroundMark x1="12224" y1="24837" x2="15832" y2="63399"/>
                        <a14:foregroundMark x1="25050" y1="56863" x2="36273" y2="54902"/>
                        <a14:foregroundMark x1="44489" y1="53595" x2="54509" y2="51634"/>
                        <a14:foregroundMark x1="68337" y1="22222" x2="67936" y2="24183"/>
                        <a14:foregroundMark x1="46493" y1="20261" x2="46493" y2="20261"/>
                        <a14:foregroundMark x1="52104" y1="26144" x2="52104" y2="26144"/>
                        <a14:foregroundMark x1="67735" y1="34641" x2="67735" y2="49673"/>
                        <a14:foregroundMark x1="80160" y1="44444" x2="91984" y2="44444"/>
                        <a14:foregroundMark x1="19439" y1="64706" x2="19639" y2="64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413" y="5413176"/>
            <a:ext cx="4412894" cy="1353052"/>
          </a:xfrm>
          <a:prstGeom prst="rect">
            <a:avLst/>
          </a:prstGeom>
        </p:spPr>
      </p:pic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8875">
                        <a14:foregroundMark x1="27458" y1="21333" x2="32708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5" y="3112712"/>
            <a:ext cx="2823224" cy="28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00" l="0" r="97152">
                        <a14:foregroundMark x1="25000" y1="13200" x2="25000" y2="13200"/>
                        <a14:foregroundMark x1="53481" y1="8400" x2="53481" y2="8400"/>
                        <a14:foregroundMark x1="77215" y1="15200" x2="77215" y2="15200"/>
                        <a14:foregroundMark x1="28797" y1="46400" x2="28797" y2="46400"/>
                        <a14:foregroundMark x1="29114" y1="59200" x2="34177" y2="88800"/>
                        <a14:foregroundMark x1="25000" y1="26400" x2="30063" y2="36800"/>
                        <a14:foregroundMark x1="25316" y1="59200" x2="18038" y2="48800"/>
                        <a14:foregroundMark x1="17722" y1="36000" x2="32278" y2="22800"/>
                        <a14:foregroundMark x1="35443" y1="52000" x2="35443" y2="52000"/>
                        <a14:foregroundMark x1="28165" y1="43600" x2="28165" y2="43600"/>
                        <a14:foregroundMark x1="35443" y1="92800" x2="35443" y2="92800"/>
                        <a14:foregroundMark x1="51899" y1="19200" x2="57278" y2="44000"/>
                        <a14:foregroundMark x1="28165" y1="53200" x2="26582" y2="39200"/>
                        <a14:foregroundMark x1="8228" y1="85600" x2="8228" y2="85600"/>
                        <a14:foregroundMark x1="43671" y1="86400" x2="43671" y2="86400"/>
                        <a14:foregroundMark x1="56329" y1="85200" x2="56329" y2="85200"/>
                        <a14:foregroundMark x1="81962" y1="84400" x2="81962" y2="84400"/>
                        <a14:foregroundMark x1="90506" y1="84400" x2="90506" y2="84400"/>
                        <a14:foregroundMark x1="31646" y1="86800" x2="31646" y2="86800"/>
                        <a14:foregroundMark x1="73734" y1="81600" x2="74684" y2="88000"/>
                        <a14:foregroundMark x1="15190" y1="43200" x2="16456" y2="47600"/>
                        <a14:foregroundMark x1="23418" y1="49600" x2="23418" y2="49600"/>
                        <a14:foregroundMark x1="31646" y1="39200" x2="34810" y2="50000"/>
                        <a14:foregroundMark x1="76266" y1="26400" x2="68987" y2="40800"/>
                        <a14:foregroundMark x1="72785" y1="41600" x2="72785" y2="41600"/>
                        <a14:backgroundMark x1="23418" y1="42400" x2="23418" y2="42400"/>
                        <a14:backgroundMark x1="37658" y1="85200" x2="37658" y2="85200"/>
                        <a14:backgroundMark x1="73734" y1="79200" x2="73734" y2="79200"/>
                        <a14:backgroundMark x1="76899" y1="85600" x2="76899" y2="85600"/>
                        <a14:backgroundMark x1="32595" y1="47600" x2="32595" y2="47600"/>
                        <a14:backgroundMark x1="67722" y1="55600" x2="73734" y2="54000"/>
                        <a14:backgroundMark x1="69304" y1="43600" x2="69304" y2="43600"/>
                        <a14:backgroundMark x1="69304" y1="43600" x2="69304" y2="43600"/>
                        <a14:backgroundMark x1="76266" y1="51200" x2="77215" y2="46400"/>
                        <a14:backgroundMark x1="70570" y1="40400" x2="68987" y2="45600"/>
                        <a14:backgroundMark x1="76266" y1="38000" x2="76266" y2="38000"/>
                        <a14:backgroundMark x1="73734" y1="37200" x2="73734" y2="37200"/>
                        <a14:backgroundMark x1="8861" y1="87200" x2="8861" y2="87200"/>
                        <a14:backgroundMark x1="27848" y1="37200" x2="27848" y2="3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75" y="4517304"/>
            <a:ext cx="2951881" cy="2304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3432" y="-591787"/>
            <a:ext cx="10507428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HOMEROOM TODAY!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11:05-11:20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385" y="2972986"/>
            <a:ext cx="7465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528" y="2189505"/>
            <a:ext cx="11627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3390" y="230929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9" b="100000" l="0" r="100000">
                        <a14:foregroundMark x1="55670" y1="94755" x2="55670" y2="94755"/>
                        <a14:foregroundMark x1="65636" y1="94056" x2="65636" y2="94056"/>
                        <a14:foregroundMark x1="74227" y1="94406" x2="74227" y2="94406"/>
                        <a14:foregroundMark x1="84536" y1="95804" x2="84536" y2="95804"/>
                        <a14:foregroundMark x1="87629" y1="26224" x2="88316" y2="78322"/>
                        <a14:backgroundMark x1="91409" y1="47203" x2="91409" y2="47203"/>
                        <a14:backgroundMark x1="91409" y1="41259" x2="91409" y2="41259"/>
                        <a14:backgroundMark x1="30928" y1="65385" x2="30928" y2="65385"/>
                        <a14:backgroundMark x1="50515" y1="57692" x2="50515" y2="57692"/>
                        <a14:backgroundMark x1="66667" y1="45455" x2="66667" y2="45455"/>
                        <a14:backgroundMark x1="90722" y1="36713" x2="90722" y2="36713"/>
                        <a14:backgroundMark x1="90722" y1="45105" x2="90722" y2="45105"/>
                        <a14:backgroundMark x1="90034" y1="34615" x2="90034" y2="34615"/>
                        <a14:backgroundMark x1="91065" y1="36713" x2="91065" y2="49650"/>
                        <a14:backgroundMark x1="90378" y1="34266" x2="90034" y2="39161"/>
                        <a14:backgroundMark x1="90378" y1="47902" x2="90722" y2="72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8369" y="3645024"/>
            <a:ext cx="3021225" cy="2969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760" y="3243056"/>
            <a:ext cx="8114479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6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67" y="3504109"/>
            <a:ext cx="6018949" cy="2628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566" y="251962"/>
            <a:ext cx="7488832" cy="18808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960" y="2131899"/>
            <a:ext cx="12160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Getting an error message logging into Students Achieve on your phone?</a:t>
            </a:r>
            <a:endParaRPr lang="en-US" sz="36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8" name="Notched Right Arrow 17"/>
          <p:cNvSpPr/>
          <p:nvPr/>
        </p:nvSpPr>
        <p:spPr>
          <a:xfrm rot="21184690" flipH="1">
            <a:off x="5933831" y="3864303"/>
            <a:ext cx="2160240" cy="285931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229873" y="3538922"/>
            <a:ext cx="3167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Refresh  and log in again.</a:t>
            </a:r>
            <a:endParaRPr lang="en-US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4278" y="6314784"/>
            <a:ext cx="937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**Forgot your password?  See the Learning Commons Staff.</a:t>
            </a:r>
            <a:endParaRPr lang="en-US" sz="2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3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3402"/>
          <a:stretch/>
        </p:blipFill>
        <p:spPr>
          <a:xfrm flipH="1">
            <a:off x="-34154" y="0"/>
            <a:ext cx="12226153" cy="6898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3" b="98168" l="792" r="100000">
                        <a14:foregroundMark x1="48285" y1="15707" x2="51715" y2="28534"/>
                        <a14:foregroundMark x1="22955" y1="47382" x2="17942" y2="74084"/>
                        <a14:foregroundMark x1="35620" y1="44503" x2="30343" y2="72251"/>
                        <a14:foregroundMark x1="8707" y1="74869" x2="8707" y2="74869"/>
                        <a14:foregroundMark x1="13456" y1="80105" x2="13456" y2="80105"/>
                        <a14:foregroundMark x1="8971" y1="79843" x2="8971" y2="79843"/>
                        <a14:foregroundMark x1="11609" y1="80628" x2="11609" y2="80628"/>
                        <a14:foregroundMark x1="8707" y1="72251" x2="18734" y2="68586"/>
                        <a14:foregroundMark x1="39578" y1="58115" x2="37203" y2="64921"/>
                        <a14:foregroundMark x1="50923" y1="54974" x2="49077" y2="63874"/>
                        <a14:foregroundMark x1="61741" y1="53927" x2="56992" y2="67016"/>
                        <a14:foregroundMark x1="75989" y1="39529" x2="71504" y2="57592"/>
                        <a14:foregroundMark x1="64908" y1="53403" x2="64116" y2="63089"/>
                        <a14:foregroundMark x1="87071" y1="48429" x2="84433" y2="57330"/>
                        <a14:foregroundMark x1="83377" y1="47906" x2="79683" y2="58115"/>
                        <a14:foregroundMark x1="23483" y1="34555" x2="23747" y2="34555"/>
                        <a14:foregroundMark x1="26649" y1="30628" x2="26649" y2="30628"/>
                        <a14:foregroundMark x1="29288" y1="29319" x2="29288" y2="29319"/>
                        <a14:foregroundMark x1="32718" y1="28010" x2="32718" y2="28010"/>
                        <a14:foregroundMark x1="50396" y1="8639" x2="50396" y2="8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0171" y="1844824"/>
            <a:ext cx="3170049" cy="3195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6278"/>
          <a:stretch/>
        </p:blipFill>
        <p:spPr>
          <a:xfrm>
            <a:off x="119336" y="116633"/>
            <a:ext cx="2279576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847529" y="548680"/>
            <a:ext cx="1034447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Hoopla Volunteer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Thursday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March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Lunchtime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CPAC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                                                                                                                       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B7A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………</a:t>
            </a: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E9E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……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Everyone must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attend!!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83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31504" y="1146304"/>
            <a:ext cx="6229208" cy="485775"/>
          </a:xfrm>
        </p:spPr>
        <p:txBody>
          <a:bodyPr/>
          <a:lstStyle/>
          <a:p>
            <a:pPr algn="l"/>
            <a:r>
              <a:rPr lang="es-UY" altLang="en-US" sz="8000" b="1" dirty="0">
                <a:solidFill>
                  <a:srgbClr val="660033"/>
                </a:solidFill>
                <a:latin typeface="Edwardian Script ITC" panose="030303020407070D0804" pitchFamily="66" charset="0"/>
              </a:rPr>
              <a:t>Girls of Greatness</a:t>
            </a:r>
            <a:endParaRPr lang="es-ES" altLang="en-US" sz="8000" b="1" dirty="0">
              <a:solidFill>
                <a:srgbClr val="660033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801542" y="1863330"/>
            <a:ext cx="367307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4962" y="3068960"/>
            <a:ext cx="742623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meeting: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March 20,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Lounge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Grades 9-12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825205"/>
            <a:ext cx="558442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476576" y="825577"/>
            <a:ext cx="68894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4688792"/>
            <a:ext cx="3456384" cy="2099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7488" y="165777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	 	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Kaylin Anderson	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            Samantha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Paradis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Maggie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Tiessen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	                             Shannon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Spademan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24" r="100000">
                        <a14:foregroundMark x1="31034" y1="36184" x2="31034" y2="36184"/>
                        <a14:foregroundMark x1="86207" y1="78289" x2="87069" y2="78289"/>
                        <a14:foregroundMark x1="90517" y1="68421" x2="90517" y2="68421"/>
                        <a14:foregroundMark x1="20690" y1="42763" x2="20690" y2="42763"/>
                        <a14:foregroundMark x1="15517" y1="50000" x2="15517" y2="50000"/>
                        <a14:foregroundMark x1="52586" y1="23026" x2="66379" y2="658"/>
                        <a14:foregroundMark x1="61207" y1="22368" x2="37931" y2="658"/>
                        <a14:foregroundMark x1="41379" y1="19737" x2="28448" y2="1316"/>
                        <a14:foregroundMark x1="38793" y1="25658" x2="64655" y2="25000"/>
                        <a14:foregroundMark x1="40517" y1="32895" x2="40517" y2="32895"/>
                        <a14:foregroundMark x1="13793" y1="51316" x2="21552" y2="40132"/>
                        <a14:foregroundMark x1="21552" y1="40132" x2="29310" y2="35526"/>
                        <a14:foregroundMark x1="32759" y1="35526" x2="40517" y2="32237"/>
                        <a14:backgroundMark x1="44828" y1="29605" x2="44828" y2="29605"/>
                        <a14:backgroundMark x1="86207" y1="86842" x2="86207" y2="86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6160" y="2051783"/>
            <a:ext cx="1104900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6991" y="66160"/>
            <a:ext cx="320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4774" y="2274658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688" y="2237651"/>
            <a:ext cx="1140051" cy="1493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654" y="482123"/>
            <a:ext cx="118056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Provincial High School Wrestling Champions</a:t>
            </a:r>
          </a:p>
          <a:p>
            <a:pPr algn="ctr"/>
            <a:r>
              <a:rPr lang="en-US" sz="4800" dirty="0" smtClean="0"/>
              <a:t>  Saskatoon Competition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18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tf04001173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ketball_16x9.potx" id="{DCF2C791-EE76-41C3-9BB0-21CE31E0B312}" vid="{AA4094CD-6F6C-4074-B677-74FA5D2823E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85742</TotalTime>
  <Words>264</Words>
  <Application>Microsoft Office PowerPoint</Application>
  <PresentationFormat>Widescreen</PresentationFormat>
  <Paragraphs>104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40" baseType="lpstr">
      <vt:lpstr>맑은 고딕</vt:lpstr>
      <vt:lpstr>Arial</vt:lpstr>
      <vt:lpstr>Arial Black</vt:lpstr>
      <vt:lpstr>Berlin Sans FB Demi</vt:lpstr>
      <vt:lpstr>Bree Serif</vt:lpstr>
      <vt:lpstr>Calibri</vt:lpstr>
      <vt:lpstr>Calibri Light</vt:lpstr>
      <vt:lpstr>Cooper Black</vt:lpstr>
      <vt:lpstr>Edwardian Script ITC</vt:lpstr>
      <vt:lpstr>Eras Bold ITC</vt:lpstr>
      <vt:lpstr>Franklin Gothic Demi Cond</vt:lpstr>
      <vt:lpstr>Franklin Gothic Medium</vt:lpstr>
      <vt:lpstr>Impact</vt:lpstr>
      <vt:lpstr>Merriweather</vt:lpstr>
      <vt:lpstr>Permanent Marker</vt:lpstr>
      <vt:lpstr>Rockwell Extra Bold</vt:lpstr>
      <vt:lpstr>Segoe UI Black</vt:lpstr>
      <vt:lpstr>Segoe UI Semibold</vt:lpstr>
      <vt:lpstr>Times New Roman</vt:lpstr>
      <vt:lpstr>Ultra</vt:lpstr>
      <vt:lpstr>ind_3646_slide</vt:lpstr>
      <vt:lpstr>1_ind_3646_slide</vt:lpstr>
      <vt:lpstr>2_NewsPrint</vt:lpstr>
      <vt:lpstr>Office Theme</vt:lpstr>
      <vt:lpstr>1_NewsPrint</vt:lpstr>
      <vt:lpstr>Simple Light</vt:lpstr>
      <vt:lpstr>2_Diseño predeterminado</vt:lpstr>
      <vt:lpstr>1_Office Theme</vt:lpstr>
      <vt:lpstr>3_tf04001173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Girls of Greatness</vt:lpstr>
      <vt:lpstr>PowerPoint Presentation</vt:lpstr>
      <vt:lpstr>PowerPoint Presentation</vt:lpstr>
      <vt:lpstr>PowerPoint Presentation</vt:lpstr>
    </vt:vector>
  </TitlesOfParts>
  <Company>srsd119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Jones, Charlene</cp:lastModifiedBy>
  <cp:revision>1681</cp:revision>
  <dcterms:created xsi:type="dcterms:W3CDTF">2016-08-24T15:46:04Z</dcterms:created>
  <dcterms:modified xsi:type="dcterms:W3CDTF">2018-03-14T15:46:44Z</dcterms:modified>
</cp:coreProperties>
</file>